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Default Extension="wdp" ContentType="image/vnd.ms-photo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572000" cy="6400800"/>
  <p:notesSz cx="4572000" cy="64008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ans de Jong" initials="HdJ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96" d="100"/>
          <a:sy n="196" d="100"/>
        </p:scale>
        <p:origin x="-2280" y="264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2900" y="1984248"/>
            <a:ext cx="38862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Trebuchet MS"/>
                <a:cs typeface="Trebuchet MS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1/19/2019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CAC5D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1/19/2019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1/19/2019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1/19/2019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1/19/2019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5900" y="252171"/>
            <a:ext cx="205803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8039" y="1422400"/>
            <a:ext cx="2915920" cy="403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rgbClr val="CAC5D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54480" y="5952744"/>
            <a:ext cx="14630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Trebuchet MS"/>
              </a:defRPr>
            </a:lvl1pPr>
          </a:lstStyle>
          <a:p>
            <a:endParaRPr lang="nl-NL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28600" y="5952744"/>
            <a:ext cx="10515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Trebuchet MS"/>
              </a:defRPr>
            </a:lvl1pPr>
          </a:lstStyle>
          <a:p>
            <a:fld id="{1D8BD707-D9CF-40AE-B4C6-C98DA3205C09}" type="datetimeFigureOut">
              <a:rPr lang="en-US" smtClean="0"/>
              <a:pPr/>
              <a:t>1/19/2019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291840" y="5952744"/>
            <a:ext cx="10515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Trebuchet MS"/>
              </a:defRPr>
            </a:lvl1pPr>
          </a:lstStyle>
          <a:p>
            <a:fld id="{B6F15528-21DE-4FAA-801E-634DDDAF4B2B}" type="slidenum">
              <a:rPr lang="tr-TR" smtClean="0"/>
              <a:pPr/>
              <a:t>‹nr.›</a:t>
            </a:fld>
            <a:endParaRPr lang="tr-T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Trebuchet MS"/>
          <a:ea typeface="+mj-ea"/>
          <a:cs typeface="Trebuchet M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microsoft.com/office/2007/relationships/hdphoto" Target="../media/hdphoto5.wdp"/><Relationship Id="rId5" Type="http://schemas.openxmlformats.org/officeDocument/2006/relationships/image" Target="../media/image12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4.png"/><Relationship Id="rId3" Type="http://schemas.openxmlformats.org/officeDocument/2006/relationships/image" Target="../media/image9.png"/><Relationship Id="rId7" Type="http://schemas.openxmlformats.org/officeDocument/2006/relationships/image" Target="../media/image59.png"/><Relationship Id="rId12" Type="http://schemas.microsoft.com/office/2007/relationships/hdphoto" Target="../media/hdphoto6.wdp"/><Relationship Id="rId2" Type="http://schemas.openxmlformats.org/officeDocument/2006/relationships/image" Target="../media/image8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microsoft.com/office/2007/relationships/hdphoto" Target="../media/hdphoto7.wdp"/><Relationship Id="rId10" Type="http://schemas.openxmlformats.org/officeDocument/2006/relationships/image" Target="../media/image62.png"/><Relationship Id="rId4" Type="http://schemas.openxmlformats.org/officeDocument/2006/relationships/image" Target="../media/image14.png"/><Relationship Id="rId9" Type="http://schemas.openxmlformats.org/officeDocument/2006/relationships/image" Target="../media/image61.png"/><Relationship Id="rId1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png"/><Relationship Id="rId3" Type="http://schemas.openxmlformats.org/officeDocument/2006/relationships/image" Target="../media/image9.png"/><Relationship Id="rId7" Type="http://schemas.openxmlformats.org/officeDocument/2006/relationships/image" Target="../media/image69.png"/><Relationship Id="rId12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73.png"/><Relationship Id="rId5" Type="http://schemas.openxmlformats.org/officeDocument/2006/relationships/image" Target="../media/image48.png"/><Relationship Id="rId10" Type="http://schemas.openxmlformats.org/officeDocument/2006/relationships/image" Target="../media/image72.png"/><Relationship Id="rId4" Type="http://schemas.openxmlformats.org/officeDocument/2006/relationships/image" Target="../media/image12.png"/><Relationship Id="rId9" Type="http://schemas.openxmlformats.org/officeDocument/2006/relationships/image" Target="../media/image71.png"/><Relationship Id="rId1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8.png"/><Relationship Id="rId3" Type="http://schemas.openxmlformats.org/officeDocument/2006/relationships/image" Target="../media/image9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7.png"/><Relationship Id="rId2" Type="http://schemas.openxmlformats.org/officeDocument/2006/relationships/image" Target="../media/image8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82.png"/><Relationship Id="rId5" Type="http://schemas.openxmlformats.org/officeDocument/2006/relationships/image" Target="../media/image16.png"/><Relationship Id="rId15" Type="http://schemas.openxmlformats.org/officeDocument/2006/relationships/image" Target="../media/image85.png"/><Relationship Id="rId10" Type="http://schemas.openxmlformats.org/officeDocument/2006/relationships/image" Target="../media/image81.png"/><Relationship Id="rId4" Type="http://schemas.openxmlformats.org/officeDocument/2006/relationships/image" Target="../media/image48.png"/><Relationship Id="rId9" Type="http://schemas.openxmlformats.org/officeDocument/2006/relationships/image" Target="../media/image80.png"/><Relationship Id="rId14" Type="http://schemas.microsoft.com/office/2007/relationships/hdphoto" Target="../media/hdphoto9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6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12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95.png"/><Relationship Id="rId5" Type="http://schemas.openxmlformats.org/officeDocument/2006/relationships/image" Target="../media/image26.png"/><Relationship Id="rId10" Type="http://schemas.openxmlformats.org/officeDocument/2006/relationships/image" Target="../media/image94.png"/><Relationship Id="rId4" Type="http://schemas.openxmlformats.org/officeDocument/2006/relationships/image" Target="../media/image91.png"/><Relationship Id="rId9" Type="http://schemas.openxmlformats.org/officeDocument/2006/relationships/image" Target="../media/image93.png"/><Relationship Id="rId14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microsoft.com/office/2007/relationships/hdphoto" Target="../media/hdphoto14.wdp"/><Relationship Id="rId3" Type="http://schemas.openxmlformats.org/officeDocument/2006/relationships/image" Target="../media/image49.png"/><Relationship Id="rId7" Type="http://schemas.openxmlformats.org/officeDocument/2006/relationships/image" Target="../media/image12.png"/><Relationship Id="rId12" Type="http://schemas.openxmlformats.org/officeDocument/2006/relationships/image" Target="../media/image10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microsoft.com/office/2007/relationships/hdphoto" Target="../media/hdphoto13.wdp"/><Relationship Id="rId5" Type="http://schemas.openxmlformats.org/officeDocument/2006/relationships/image" Target="../media/image39.png"/><Relationship Id="rId10" Type="http://schemas.openxmlformats.org/officeDocument/2006/relationships/image" Target="../media/image103.png"/><Relationship Id="rId4" Type="http://schemas.openxmlformats.org/officeDocument/2006/relationships/image" Target="../media/image100.png"/><Relationship Id="rId9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hdphoto" Target="../media/hdphoto1.wdp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2.wdp"/><Relationship Id="rId18" Type="http://schemas.openxmlformats.org/officeDocument/2006/relationships/image" Target="../media/image35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4.png"/><Relationship Id="rId2" Type="http://schemas.openxmlformats.org/officeDocument/2006/relationships/image" Target="../media/image8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microsoft.com/office/2007/relationships/hdphoto" Target="../media/hdphoto3.wdp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9.png"/><Relationship Id="rId7" Type="http://schemas.openxmlformats.org/officeDocument/2006/relationships/image" Target="../media/image40.png"/><Relationship Id="rId12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jpeg"/><Relationship Id="rId7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5.png"/><Relationship Id="rId4" Type="http://schemas.openxmlformats.org/officeDocument/2006/relationships/image" Target="../media/image4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32724" y="2448572"/>
            <a:ext cx="374015" cy="400050"/>
          </a:xfrm>
          <a:custGeom>
            <a:avLst/>
            <a:gdLst/>
            <a:ahLst/>
            <a:cxnLst/>
            <a:rect l="l" t="t" r="r" b="b"/>
            <a:pathLst>
              <a:path w="374014" h="400050">
                <a:moveTo>
                  <a:pt x="112699" y="39650"/>
                </a:moveTo>
                <a:lnTo>
                  <a:pt x="73805" y="45090"/>
                </a:lnTo>
                <a:lnTo>
                  <a:pt x="38138" y="68872"/>
                </a:lnTo>
                <a:lnTo>
                  <a:pt x="9729" y="112649"/>
                </a:lnTo>
                <a:lnTo>
                  <a:pt x="0" y="163931"/>
                </a:lnTo>
                <a:lnTo>
                  <a:pt x="1982" y="198004"/>
                </a:lnTo>
                <a:lnTo>
                  <a:pt x="20116" y="262522"/>
                </a:lnTo>
                <a:lnTo>
                  <a:pt x="59793" y="334222"/>
                </a:lnTo>
                <a:lnTo>
                  <a:pt x="91598" y="365910"/>
                </a:lnTo>
                <a:lnTo>
                  <a:pt x="131252" y="387776"/>
                </a:lnTo>
                <a:lnTo>
                  <a:pt x="180276" y="399135"/>
                </a:lnTo>
                <a:lnTo>
                  <a:pt x="219438" y="399453"/>
                </a:lnTo>
                <a:lnTo>
                  <a:pt x="253260" y="391086"/>
                </a:lnTo>
                <a:lnTo>
                  <a:pt x="282742" y="373771"/>
                </a:lnTo>
                <a:lnTo>
                  <a:pt x="308889" y="347243"/>
                </a:lnTo>
                <a:lnTo>
                  <a:pt x="311111" y="344474"/>
                </a:lnTo>
                <a:lnTo>
                  <a:pt x="313575" y="341884"/>
                </a:lnTo>
                <a:lnTo>
                  <a:pt x="341565" y="300436"/>
                </a:lnTo>
                <a:lnTo>
                  <a:pt x="361326" y="259702"/>
                </a:lnTo>
                <a:lnTo>
                  <a:pt x="372844" y="216186"/>
                </a:lnTo>
                <a:lnTo>
                  <a:pt x="373989" y="169227"/>
                </a:lnTo>
                <a:lnTo>
                  <a:pt x="365048" y="132946"/>
                </a:lnTo>
                <a:lnTo>
                  <a:pt x="344223" y="99094"/>
                </a:lnTo>
                <a:lnTo>
                  <a:pt x="321035" y="82372"/>
                </a:lnTo>
                <a:lnTo>
                  <a:pt x="181508" y="82372"/>
                </a:lnTo>
                <a:lnTo>
                  <a:pt x="150155" y="52196"/>
                </a:lnTo>
                <a:lnTo>
                  <a:pt x="112699" y="39650"/>
                </a:lnTo>
                <a:close/>
              </a:path>
              <a:path w="374014" h="400050">
                <a:moveTo>
                  <a:pt x="198996" y="0"/>
                </a:moveTo>
                <a:lnTo>
                  <a:pt x="181508" y="82372"/>
                </a:lnTo>
                <a:lnTo>
                  <a:pt x="321035" y="82372"/>
                </a:lnTo>
                <a:lnTo>
                  <a:pt x="310260" y="74601"/>
                </a:lnTo>
                <a:lnTo>
                  <a:pt x="309801" y="74523"/>
                </a:lnTo>
                <a:lnTo>
                  <a:pt x="200647" y="74523"/>
                </a:lnTo>
                <a:lnTo>
                  <a:pt x="207979" y="54967"/>
                </a:lnTo>
                <a:lnTo>
                  <a:pt x="211755" y="45090"/>
                </a:lnTo>
                <a:lnTo>
                  <a:pt x="215607" y="35496"/>
                </a:lnTo>
                <a:lnTo>
                  <a:pt x="219714" y="23752"/>
                </a:lnTo>
                <a:lnTo>
                  <a:pt x="219194" y="15614"/>
                </a:lnTo>
                <a:lnTo>
                  <a:pt x="212727" y="8543"/>
                </a:lnTo>
                <a:lnTo>
                  <a:pt x="198996" y="0"/>
                </a:lnTo>
                <a:close/>
              </a:path>
              <a:path w="374014" h="400050">
                <a:moveTo>
                  <a:pt x="261899" y="66395"/>
                </a:moveTo>
                <a:lnTo>
                  <a:pt x="246933" y="67587"/>
                </a:lnTo>
                <a:lnTo>
                  <a:pt x="231849" y="69649"/>
                </a:lnTo>
                <a:lnTo>
                  <a:pt x="200647" y="74523"/>
                </a:lnTo>
                <a:lnTo>
                  <a:pt x="309801" y="74523"/>
                </a:lnTo>
                <a:lnTo>
                  <a:pt x="261899" y="66395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9040" y="4906302"/>
            <a:ext cx="374015" cy="399415"/>
          </a:xfrm>
          <a:custGeom>
            <a:avLst/>
            <a:gdLst/>
            <a:ahLst/>
            <a:cxnLst/>
            <a:rect l="l" t="t" r="r" b="b"/>
            <a:pathLst>
              <a:path w="374015" h="399414">
                <a:moveTo>
                  <a:pt x="111134" y="38120"/>
                </a:moveTo>
                <a:lnTo>
                  <a:pt x="68872" y="44995"/>
                </a:lnTo>
                <a:lnTo>
                  <a:pt x="31889" y="72364"/>
                </a:lnTo>
                <a:lnTo>
                  <a:pt x="9386" y="108611"/>
                </a:lnTo>
                <a:lnTo>
                  <a:pt x="0" y="149821"/>
                </a:lnTo>
                <a:lnTo>
                  <a:pt x="1827" y="196949"/>
                </a:lnTo>
                <a:lnTo>
                  <a:pt x="11308" y="241198"/>
                </a:lnTo>
                <a:lnTo>
                  <a:pt x="27997" y="282675"/>
                </a:lnTo>
                <a:lnTo>
                  <a:pt x="51444" y="321481"/>
                </a:lnTo>
                <a:lnTo>
                  <a:pt x="81203" y="357720"/>
                </a:lnTo>
                <a:lnTo>
                  <a:pt x="127770" y="387344"/>
                </a:lnTo>
                <a:lnTo>
                  <a:pt x="192753" y="396499"/>
                </a:lnTo>
                <a:lnTo>
                  <a:pt x="208191" y="398551"/>
                </a:lnTo>
                <a:lnTo>
                  <a:pt x="259433" y="388610"/>
                </a:lnTo>
                <a:lnTo>
                  <a:pt x="304819" y="348964"/>
                </a:lnTo>
                <a:lnTo>
                  <a:pt x="330285" y="316318"/>
                </a:lnTo>
                <a:lnTo>
                  <a:pt x="350422" y="280225"/>
                </a:lnTo>
                <a:lnTo>
                  <a:pt x="365048" y="240690"/>
                </a:lnTo>
                <a:lnTo>
                  <a:pt x="373492" y="192514"/>
                </a:lnTo>
                <a:lnTo>
                  <a:pt x="373621" y="176364"/>
                </a:lnTo>
                <a:lnTo>
                  <a:pt x="362151" y="125489"/>
                </a:lnTo>
                <a:lnTo>
                  <a:pt x="334389" y="88684"/>
                </a:lnTo>
                <a:lnTo>
                  <a:pt x="318714" y="80848"/>
                </a:lnTo>
                <a:lnTo>
                  <a:pt x="180454" y="80848"/>
                </a:lnTo>
                <a:lnTo>
                  <a:pt x="150915" y="50488"/>
                </a:lnTo>
                <a:lnTo>
                  <a:pt x="111134" y="38120"/>
                </a:lnTo>
                <a:close/>
              </a:path>
              <a:path w="374015" h="399414">
                <a:moveTo>
                  <a:pt x="197573" y="0"/>
                </a:moveTo>
                <a:lnTo>
                  <a:pt x="180454" y="80848"/>
                </a:lnTo>
                <a:lnTo>
                  <a:pt x="318714" y="80848"/>
                </a:lnTo>
                <a:lnTo>
                  <a:pt x="305453" y="74218"/>
                </a:lnTo>
                <a:lnTo>
                  <a:pt x="198894" y="74218"/>
                </a:lnTo>
                <a:lnTo>
                  <a:pt x="203205" y="62981"/>
                </a:lnTo>
                <a:lnTo>
                  <a:pt x="207281" y="52268"/>
                </a:lnTo>
                <a:lnTo>
                  <a:pt x="211298" y="41948"/>
                </a:lnTo>
                <a:lnTo>
                  <a:pt x="215430" y="31889"/>
                </a:lnTo>
                <a:lnTo>
                  <a:pt x="218939" y="20745"/>
                </a:lnTo>
                <a:lnTo>
                  <a:pt x="217746" y="12553"/>
                </a:lnTo>
                <a:lnTo>
                  <a:pt x="210931" y="6057"/>
                </a:lnTo>
                <a:lnTo>
                  <a:pt x="197573" y="0"/>
                </a:lnTo>
                <a:close/>
              </a:path>
              <a:path w="374015" h="399414">
                <a:moveTo>
                  <a:pt x="241198" y="65735"/>
                </a:moveTo>
                <a:lnTo>
                  <a:pt x="231227" y="67348"/>
                </a:lnTo>
                <a:lnTo>
                  <a:pt x="221046" y="69419"/>
                </a:lnTo>
                <a:lnTo>
                  <a:pt x="198894" y="74218"/>
                </a:lnTo>
                <a:lnTo>
                  <a:pt x="305453" y="74218"/>
                </a:lnTo>
                <a:lnTo>
                  <a:pt x="293138" y="68062"/>
                </a:lnTo>
                <a:lnTo>
                  <a:pt x="241198" y="65735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49396" y="4511027"/>
            <a:ext cx="373380" cy="399415"/>
          </a:xfrm>
          <a:custGeom>
            <a:avLst/>
            <a:gdLst/>
            <a:ahLst/>
            <a:cxnLst/>
            <a:rect l="l" t="t" r="r" b="b"/>
            <a:pathLst>
              <a:path w="373379" h="399414">
                <a:moveTo>
                  <a:pt x="111344" y="37301"/>
                </a:moveTo>
                <a:lnTo>
                  <a:pt x="72590" y="42661"/>
                </a:lnTo>
                <a:lnTo>
                  <a:pt x="39115" y="63715"/>
                </a:lnTo>
                <a:lnTo>
                  <a:pt x="11957" y="101249"/>
                </a:lnTo>
                <a:lnTo>
                  <a:pt x="0" y="145745"/>
                </a:lnTo>
                <a:lnTo>
                  <a:pt x="1504" y="200019"/>
                </a:lnTo>
                <a:lnTo>
                  <a:pt x="14227" y="250604"/>
                </a:lnTo>
                <a:lnTo>
                  <a:pt x="36565" y="297905"/>
                </a:lnTo>
                <a:lnTo>
                  <a:pt x="66916" y="342328"/>
                </a:lnTo>
                <a:lnTo>
                  <a:pt x="109843" y="378901"/>
                </a:lnTo>
                <a:lnTo>
                  <a:pt x="164972" y="393052"/>
                </a:lnTo>
                <a:lnTo>
                  <a:pt x="175195" y="393695"/>
                </a:lnTo>
                <a:lnTo>
                  <a:pt x="185408" y="394798"/>
                </a:lnTo>
                <a:lnTo>
                  <a:pt x="195596" y="396234"/>
                </a:lnTo>
                <a:lnTo>
                  <a:pt x="205739" y="397878"/>
                </a:lnTo>
                <a:lnTo>
                  <a:pt x="222614" y="399225"/>
                </a:lnTo>
                <a:lnTo>
                  <a:pt x="266966" y="382117"/>
                </a:lnTo>
                <a:lnTo>
                  <a:pt x="298719" y="351528"/>
                </a:lnTo>
                <a:lnTo>
                  <a:pt x="326910" y="318071"/>
                </a:lnTo>
                <a:lnTo>
                  <a:pt x="348877" y="282214"/>
                </a:lnTo>
                <a:lnTo>
                  <a:pt x="364763" y="244278"/>
                </a:lnTo>
                <a:lnTo>
                  <a:pt x="372980" y="204017"/>
                </a:lnTo>
                <a:lnTo>
                  <a:pt x="371944" y="161188"/>
                </a:lnTo>
                <a:lnTo>
                  <a:pt x="359342" y="120272"/>
                </a:lnTo>
                <a:lnTo>
                  <a:pt x="335330" y="89352"/>
                </a:lnTo>
                <a:lnTo>
                  <a:pt x="317736" y="79286"/>
                </a:lnTo>
                <a:lnTo>
                  <a:pt x="180200" y="79286"/>
                </a:lnTo>
                <a:lnTo>
                  <a:pt x="149254" y="49040"/>
                </a:lnTo>
                <a:lnTo>
                  <a:pt x="111344" y="37301"/>
                </a:lnTo>
                <a:close/>
              </a:path>
              <a:path w="373379" h="399414">
                <a:moveTo>
                  <a:pt x="200253" y="0"/>
                </a:moveTo>
                <a:lnTo>
                  <a:pt x="198539" y="3479"/>
                </a:lnTo>
                <a:lnTo>
                  <a:pt x="196062" y="6845"/>
                </a:lnTo>
                <a:lnTo>
                  <a:pt x="191407" y="27524"/>
                </a:lnTo>
                <a:lnTo>
                  <a:pt x="187682" y="44575"/>
                </a:lnTo>
                <a:lnTo>
                  <a:pt x="180200" y="79286"/>
                </a:lnTo>
                <a:lnTo>
                  <a:pt x="317736" y="79286"/>
                </a:lnTo>
                <a:lnTo>
                  <a:pt x="304972" y="71983"/>
                </a:lnTo>
                <a:lnTo>
                  <a:pt x="199021" y="71983"/>
                </a:lnTo>
                <a:lnTo>
                  <a:pt x="202987" y="61577"/>
                </a:lnTo>
                <a:lnTo>
                  <a:pt x="206809" y="51469"/>
                </a:lnTo>
                <a:lnTo>
                  <a:pt x="210637" y="41604"/>
                </a:lnTo>
                <a:lnTo>
                  <a:pt x="214617" y="31927"/>
                </a:lnTo>
                <a:lnTo>
                  <a:pt x="218425" y="20536"/>
                </a:lnTo>
                <a:lnTo>
                  <a:pt x="217812" y="12425"/>
                </a:lnTo>
                <a:lnTo>
                  <a:pt x="212011" y="6083"/>
                </a:lnTo>
                <a:lnTo>
                  <a:pt x="200253" y="0"/>
                </a:lnTo>
                <a:close/>
              </a:path>
              <a:path w="373379" h="399414">
                <a:moveTo>
                  <a:pt x="259511" y="63817"/>
                </a:moveTo>
                <a:lnTo>
                  <a:pt x="244968" y="64827"/>
                </a:lnTo>
                <a:lnTo>
                  <a:pt x="230204" y="66895"/>
                </a:lnTo>
                <a:lnTo>
                  <a:pt x="214972" y="69466"/>
                </a:lnTo>
                <a:lnTo>
                  <a:pt x="199021" y="71983"/>
                </a:lnTo>
                <a:lnTo>
                  <a:pt x="304972" y="71983"/>
                </a:lnTo>
                <a:lnTo>
                  <a:pt x="301518" y="70007"/>
                </a:lnTo>
                <a:lnTo>
                  <a:pt x="259511" y="63817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71621" y="2648762"/>
            <a:ext cx="374650" cy="400050"/>
          </a:xfrm>
          <a:custGeom>
            <a:avLst/>
            <a:gdLst/>
            <a:ahLst/>
            <a:cxnLst/>
            <a:rect l="l" t="t" r="r" b="b"/>
            <a:pathLst>
              <a:path w="374650" h="400050">
                <a:moveTo>
                  <a:pt x="95304" y="37660"/>
                </a:moveTo>
                <a:lnTo>
                  <a:pt x="36027" y="68072"/>
                </a:lnTo>
                <a:lnTo>
                  <a:pt x="4392" y="124752"/>
                </a:lnTo>
                <a:lnTo>
                  <a:pt x="0" y="159054"/>
                </a:lnTo>
                <a:lnTo>
                  <a:pt x="3859" y="209392"/>
                </a:lnTo>
                <a:lnTo>
                  <a:pt x="17186" y="256536"/>
                </a:lnTo>
                <a:lnTo>
                  <a:pt x="38747" y="300733"/>
                </a:lnTo>
                <a:lnTo>
                  <a:pt x="67310" y="342226"/>
                </a:lnTo>
                <a:lnTo>
                  <a:pt x="109589" y="378606"/>
                </a:lnTo>
                <a:lnTo>
                  <a:pt x="163614" y="393649"/>
                </a:lnTo>
                <a:lnTo>
                  <a:pt x="173888" y="394249"/>
                </a:lnTo>
                <a:lnTo>
                  <a:pt x="184175" y="394968"/>
                </a:lnTo>
                <a:lnTo>
                  <a:pt x="194385" y="396094"/>
                </a:lnTo>
                <a:lnTo>
                  <a:pt x="204431" y="397916"/>
                </a:lnTo>
                <a:lnTo>
                  <a:pt x="225409" y="399726"/>
                </a:lnTo>
                <a:lnTo>
                  <a:pt x="261992" y="387254"/>
                </a:lnTo>
                <a:lnTo>
                  <a:pt x="291971" y="362904"/>
                </a:lnTo>
                <a:lnTo>
                  <a:pt x="334227" y="309938"/>
                </a:lnTo>
                <a:lnTo>
                  <a:pt x="357093" y="267493"/>
                </a:lnTo>
                <a:lnTo>
                  <a:pt x="371056" y="221600"/>
                </a:lnTo>
                <a:lnTo>
                  <a:pt x="374091" y="171564"/>
                </a:lnTo>
                <a:lnTo>
                  <a:pt x="362701" y="124926"/>
                </a:lnTo>
                <a:lnTo>
                  <a:pt x="336475" y="90030"/>
                </a:lnTo>
                <a:lnTo>
                  <a:pt x="319048" y="80556"/>
                </a:lnTo>
                <a:lnTo>
                  <a:pt x="181152" y="80556"/>
                </a:lnTo>
                <a:lnTo>
                  <a:pt x="179857" y="78816"/>
                </a:lnTo>
                <a:lnTo>
                  <a:pt x="178689" y="77343"/>
                </a:lnTo>
                <a:lnTo>
                  <a:pt x="177609" y="75793"/>
                </a:lnTo>
                <a:lnTo>
                  <a:pt x="154729" y="52814"/>
                </a:lnTo>
                <a:lnTo>
                  <a:pt x="126334" y="39789"/>
                </a:lnTo>
                <a:lnTo>
                  <a:pt x="95304" y="37660"/>
                </a:lnTo>
                <a:close/>
              </a:path>
              <a:path w="374650" h="400050">
                <a:moveTo>
                  <a:pt x="197916" y="0"/>
                </a:moveTo>
                <a:lnTo>
                  <a:pt x="181152" y="80556"/>
                </a:lnTo>
                <a:lnTo>
                  <a:pt x="319048" y="80556"/>
                </a:lnTo>
                <a:lnTo>
                  <a:pt x="305733" y="73317"/>
                </a:lnTo>
                <a:lnTo>
                  <a:pt x="200977" y="73317"/>
                </a:lnTo>
                <a:lnTo>
                  <a:pt x="201422" y="71056"/>
                </a:lnTo>
                <a:lnTo>
                  <a:pt x="201536" y="69151"/>
                </a:lnTo>
                <a:lnTo>
                  <a:pt x="208851" y="49644"/>
                </a:lnTo>
                <a:lnTo>
                  <a:pt x="212270" y="40787"/>
                </a:lnTo>
                <a:lnTo>
                  <a:pt x="215861" y="32004"/>
                </a:lnTo>
                <a:lnTo>
                  <a:pt x="219408" y="20647"/>
                </a:lnTo>
                <a:lnTo>
                  <a:pt x="218195" y="12311"/>
                </a:lnTo>
                <a:lnTo>
                  <a:pt x="211329" y="5820"/>
                </a:lnTo>
                <a:lnTo>
                  <a:pt x="197916" y="0"/>
                </a:lnTo>
                <a:close/>
              </a:path>
              <a:path w="374650" h="400050">
                <a:moveTo>
                  <a:pt x="250596" y="64808"/>
                </a:moveTo>
                <a:lnTo>
                  <a:pt x="238341" y="66330"/>
                </a:lnTo>
                <a:lnTo>
                  <a:pt x="226058" y="68481"/>
                </a:lnTo>
                <a:lnTo>
                  <a:pt x="200977" y="73317"/>
                </a:lnTo>
                <a:lnTo>
                  <a:pt x="305733" y="73317"/>
                </a:lnTo>
                <a:lnTo>
                  <a:pt x="298183" y="69212"/>
                </a:lnTo>
                <a:lnTo>
                  <a:pt x="250596" y="64808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9689" y="122173"/>
            <a:ext cx="374015" cy="400685"/>
          </a:xfrm>
          <a:custGeom>
            <a:avLst/>
            <a:gdLst/>
            <a:ahLst/>
            <a:cxnLst/>
            <a:rect l="l" t="t" r="r" b="b"/>
            <a:pathLst>
              <a:path w="374015" h="400684">
                <a:moveTo>
                  <a:pt x="116852" y="38790"/>
                </a:moveTo>
                <a:lnTo>
                  <a:pt x="47485" y="59156"/>
                </a:lnTo>
                <a:lnTo>
                  <a:pt x="11769" y="105205"/>
                </a:lnTo>
                <a:lnTo>
                  <a:pt x="0" y="162179"/>
                </a:lnTo>
                <a:lnTo>
                  <a:pt x="3690" y="207887"/>
                </a:lnTo>
                <a:lnTo>
                  <a:pt x="15360" y="251015"/>
                </a:lnTo>
                <a:lnTo>
                  <a:pt x="33793" y="291838"/>
                </a:lnTo>
                <a:lnTo>
                  <a:pt x="57772" y="330631"/>
                </a:lnTo>
                <a:lnTo>
                  <a:pt x="103331" y="375581"/>
                </a:lnTo>
                <a:lnTo>
                  <a:pt x="164922" y="394271"/>
                </a:lnTo>
                <a:lnTo>
                  <a:pt x="172531" y="394660"/>
                </a:lnTo>
                <a:lnTo>
                  <a:pt x="180149" y="395270"/>
                </a:lnTo>
                <a:lnTo>
                  <a:pt x="187710" y="396234"/>
                </a:lnTo>
                <a:lnTo>
                  <a:pt x="195148" y="397687"/>
                </a:lnTo>
                <a:lnTo>
                  <a:pt x="221590" y="400405"/>
                </a:lnTo>
                <a:lnTo>
                  <a:pt x="267559" y="384862"/>
                </a:lnTo>
                <a:lnTo>
                  <a:pt x="303477" y="351637"/>
                </a:lnTo>
                <a:lnTo>
                  <a:pt x="342973" y="296338"/>
                </a:lnTo>
                <a:lnTo>
                  <a:pt x="361821" y="256411"/>
                </a:lnTo>
                <a:lnTo>
                  <a:pt x="372789" y="213815"/>
                </a:lnTo>
                <a:lnTo>
                  <a:pt x="374014" y="167970"/>
                </a:lnTo>
                <a:lnTo>
                  <a:pt x="364041" y="128539"/>
                </a:lnTo>
                <a:lnTo>
                  <a:pt x="342873" y="96812"/>
                </a:lnTo>
                <a:lnTo>
                  <a:pt x="322713" y="82486"/>
                </a:lnTo>
                <a:lnTo>
                  <a:pt x="181038" y="82486"/>
                </a:lnTo>
                <a:lnTo>
                  <a:pt x="179692" y="79806"/>
                </a:lnTo>
                <a:lnTo>
                  <a:pt x="179196" y="78397"/>
                </a:lnTo>
                <a:lnTo>
                  <a:pt x="178371" y="77241"/>
                </a:lnTo>
                <a:lnTo>
                  <a:pt x="150405" y="50971"/>
                </a:lnTo>
                <a:lnTo>
                  <a:pt x="116852" y="38790"/>
                </a:lnTo>
                <a:close/>
              </a:path>
              <a:path w="374015" h="400684">
                <a:moveTo>
                  <a:pt x="198539" y="0"/>
                </a:moveTo>
                <a:lnTo>
                  <a:pt x="181038" y="82486"/>
                </a:lnTo>
                <a:lnTo>
                  <a:pt x="322713" y="82486"/>
                </a:lnTo>
                <a:lnTo>
                  <a:pt x="312205" y="75019"/>
                </a:lnTo>
                <a:lnTo>
                  <a:pt x="301394" y="72313"/>
                </a:lnTo>
                <a:lnTo>
                  <a:pt x="200837" y="72313"/>
                </a:lnTo>
                <a:lnTo>
                  <a:pt x="208035" y="53078"/>
                </a:lnTo>
                <a:lnTo>
                  <a:pt x="211864" y="43090"/>
                </a:lnTo>
                <a:lnTo>
                  <a:pt x="215938" y="33070"/>
                </a:lnTo>
                <a:lnTo>
                  <a:pt x="219579" y="21742"/>
                </a:lnTo>
                <a:lnTo>
                  <a:pt x="218559" y="13458"/>
                </a:lnTo>
                <a:lnTo>
                  <a:pt x="211878" y="6713"/>
                </a:lnTo>
                <a:lnTo>
                  <a:pt x="198539" y="0"/>
                </a:lnTo>
                <a:close/>
              </a:path>
              <a:path w="374015" h="400684">
                <a:moveTo>
                  <a:pt x="273735" y="65392"/>
                </a:moveTo>
                <a:lnTo>
                  <a:pt x="255898" y="65441"/>
                </a:lnTo>
                <a:lnTo>
                  <a:pt x="237829" y="67281"/>
                </a:lnTo>
                <a:lnTo>
                  <a:pt x="219489" y="69907"/>
                </a:lnTo>
                <a:lnTo>
                  <a:pt x="200837" y="72313"/>
                </a:lnTo>
                <a:lnTo>
                  <a:pt x="301394" y="72313"/>
                </a:lnTo>
                <a:lnTo>
                  <a:pt x="273735" y="65392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78059" y="4414646"/>
            <a:ext cx="480695" cy="582930"/>
          </a:xfrm>
          <a:custGeom>
            <a:avLst/>
            <a:gdLst/>
            <a:ahLst/>
            <a:cxnLst/>
            <a:rect l="l" t="t" r="r" b="b"/>
            <a:pathLst>
              <a:path w="480695" h="582929">
                <a:moveTo>
                  <a:pt x="199811" y="142227"/>
                </a:moveTo>
                <a:lnTo>
                  <a:pt x="107822" y="142227"/>
                </a:lnTo>
                <a:lnTo>
                  <a:pt x="138891" y="184598"/>
                </a:lnTo>
                <a:lnTo>
                  <a:pt x="171161" y="225950"/>
                </a:lnTo>
                <a:lnTo>
                  <a:pt x="204418" y="266464"/>
                </a:lnTo>
                <a:lnTo>
                  <a:pt x="238448" y="306323"/>
                </a:lnTo>
                <a:lnTo>
                  <a:pt x="273037" y="345710"/>
                </a:lnTo>
                <a:lnTo>
                  <a:pt x="378018" y="462859"/>
                </a:lnTo>
                <a:lnTo>
                  <a:pt x="412703" y="502179"/>
                </a:lnTo>
                <a:lnTo>
                  <a:pt x="446877" y="541938"/>
                </a:lnTo>
                <a:lnTo>
                  <a:pt x="480326" y="582320"/>
                </a:lnTo>
                <a:lnTo>
                  <a:pt x="480390" y="578129"/>
                </a:lnTo>
                <a:lnTo>
                  <a:pt x="478815" y="575132"/>
                </a:lnTo>
                <a:lnTo>
                  <a:pt x="477456" y="572033"/>
                </a:lnTo>
                <a:lnTo>
                  <a:pt x="463775" y="546787"/>
                </a:lnTo>
                <a:lnTo>
                  <a:pt x="446932" y="523973"/>
                </a:lnTo>
                <a:lnTo>
                  <a:pt x="428050" y="502735"/>
                </a:lnTo>
                <a:lnTo>
                  <a:pt x="408254" y="482218"/>
                </a:lnTo>
                <a:lnTo>
                  <a:pt x="403479" y="476455"/>
                </a:lnTo>
                <a:lnTo>
                  <a:pt x="400310" y="470384"/>
                </a:lnTo>
                <a:lnTo>
                  <a:pt x="398674" y="463600"/>
                </a:lnTo>
                <a:lnTo>
                  <a:pt x="398500" y="455701"/>
                </a:lnTo>
                <a:lnTo>
                  <a:pt x="399073" y="440926"/>
                </a:lnTo>
                <a:lnTo>
                  <a:pt x="398899" y="426073"/>
                </a:lnTo>
                <a:lnTo>
                  <a:pt x="387770" y="363106"/>
                </a:lnTo>
                <a:lnTo>
                  <a:pt x="357601" y="307289"/>
                </a:lnTo>
                <a:lnTo>
                  <a:pt x="308355" y="307289"/>
                </a:lnTo>
                <a:lnTo>
                  <a:pt x="303246" y="279443"/>
                </a:lnTo>
                <a:lnTo>
                  <a:pt x="296047" y="224537"/>
                </a:lnTo>
                <a:lnTo>
                  <a:pt x="267317" y="176504"/>
                </a:lnTo>
                <a:lnTo>
                  <a:pt x="264749" y="173393"/>
                </a:lnTo>
                <a:lnTo>
                  <a:pt x="210477" y="173393"/>
                </a:lnTo>
                <a:lnTo>
                  <a:pt x="204444" y="156784"/>
                </a:lnTo>
                <a:lnTo>
                  <a:pt x="199811" y="142227"/>
                </a:lnTo>
                <a:close/>
              </a:path>
              <a:path w="480695" h="582929">
                <a:moveTo>
                  <a:pt x="44754" y="174167"/>
                </a:moveTo>
                <a:lnTo>
                  <a:pt x="63409" y="238382"/>
                </a:lnTo>
                <a:lnTo>
                  <a:pt x="93294" y="295681"/>
                </a:lnTo>
                <a:lnTo>
                  <a:pt x="101485" y="301155"/>
                </a:lnTo>
                <a:lnTo>
                  <a:pt x="119496" y="307641"/>
                </a:lnTo>
                <a:lnTo>
                  <a:pt x="159867" y="321729"/>
                </a:lnTo>
                <a:lnTo>
                  <a:pt x="159346" y="324421"/>
                </a:lnTo>
                <a:lnTo>
                  <a:pt x="116014" y="328434"/>
                </a:lnTo>
                <a:lnTo>
                  <a:pt x="144655" y="365743"/>
                </a:lnTo>
                <a:lnTo>
                  <a:pt x="186645" y="402652"/>
                </a:lnTo>
                <a:lnTo>
                  <a:pt x="236435" y="435925"/>
                </a:lnTo>
                <a:lnTo>
                  <a:pt x="288478" y="462327"/>
                </a:lnTo>
                <a:lnTo>
                  <a:pt x="337224" y="478621"/>
                </a:lnTo>
                <a:lnTo>
                  <a:pt x="377126" y="481571"/>
                </a:lnTo>
                <a:lnTo>
                  <a:pt x="343602" y="446591"/>
                </a:lnTo>
                <a:lnTo>
                  <a:pt x="310889" y="411012"/>
                </a:lnTo>
                <a:lnTo>
                  <a:pt x="279025" y="374800"/>
                </a:lnTo>
                <a:lnTo>
                  <a:pt x="248049" y="337917"/>
                </a:lnTo>
                <a:lnTo>
                  <a:pt x="218000" y="300330"/>
                </a:lnTo>
                <a:lnTo>
                  <a:pt x="188914" y="262003"/>
                </a:lnTo>
                <a:lnTo>
                  <a:pt x="160830" y="222900"/>
                </a:lnTo>
                <a:lnTo>
                  <a:pt x="139678" y="191681"/>
                </a:lnTo>
                <a:lnTo>
                  <a:pt x="101117" y="191681"/>
                </a:lnTo>
                <a:lnTo>
                  <a:pt x="44754" y="174167"/>
                </a:lnTo>
                <a:close/>
              </a:path>
              <a:path w="480695" h="582929">
                <a:moveTo>
                  <a:pt x="331647" y="278231"/>
                </a:moveTo>
                <a:lnTo>
                  <a:pt x="308355" y="307289"/>
                </a:lnTo>
                <a:lnTo>
                  <a:pt x="357601" y="307289"/>
                </a:lnTo>
                <a:lnTo>
                  <a:pt x="355421" y="304003"/>
                </a:lnTo>
                <a:lnTo>
                  <a:pt x="331647" y="278231"/>
                </a:lnTo>
                <a:close/>
              </a:path>
              <a:path w="480695" h="582929">
                <a:moveTo>
                  <a:pt x="0" y="0"/>
                </a:moveTo>
                <a:lnTo>
                  <a:pt x="4840" y="57721"/>
                </a:lnTo>
                <a:lnTo>
                  <a:pt x="25501" y="108584"/>
                </a:lnTo>
                <a:lnTo>
                  <a:pt x="60894" y="150699"/>
                </a:lnTo>
                <a:lnTo>
                  <a:pt x="80903" y="170862"/>
                </a:lnTo>
                <a:lnTo>
                  <a:pt x="101117" y="191681"/>
                </a:lnTo>
                <a:lnTo>
                  <a:pt x="139678" y="191681"/>
                </a:lnTo>
                <a:lnTo>
                  <a:pt x="133787" y="182987"/>
                </a:lnTo>
                <a:lnTo>
                  <a:pt x="107822" y="142227"/>
                </a:lnTo>
                <a:lnTo>
                  <a:pt x="199811" y="142227"/>
                </a:lnTo>
                <a:lnTo>
                  <a:pt x="199131" y="140088"/>
                </a:lnTo>
                <a:lnTo>
                  <a:pt x="194116" y="123395"/>
                </a:lnTo>
                <a:lnTo>
                  <a:pt x="176072" y="87541"/>
                </a:lnTo>
                <a:lnTo>
                  <a:pt x="138857" y="61585"/>
                </a:lnTo>
                <a:lnTo>
                  <a:pt x="99796" y="39100"/>
                </a:lnTo>
                <a:lnTo>
                  <a:pt x="58954" y="20000"/>
                </a:lnTo>
                <a:lnTo>
                  <a:pt x="16395" y="4203"/>
                </a:lnTo>
                <a:lnTo>
                  <a:pt x="6286" y="1587"/>
                </a:lnTo>
                <a:lnTo>
                  <a:pt x="0" y="0"/>
                </a:lnTo>
                <a:close/>
              </a:path>
              <a:path w="480695" h="582929">
                <a:moveTo>
                  <a:pt x="207136" y="114338"/>
                </a:moveTo>
                <a:lnTo>
                  <a:pt x="210477" y="173393"/>
                </a:lnTo>
                <a:lnTo>
                  <a:pt x="264749" y="173393"/>
                </a:lnTo>
                <a:lnTo>
                  <a:pt x="249385" y="154773"/>
                </a:lnTo>
                <a:lnTo>
                  <a:pt x="229549" y="134010"/>
                </a:lnTo>
                <a:lnTo>
                  <a:pt x="207136" y="114338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20164" y="4520196"/>
            <a:ext cx="481965" cy="586105"/>
          </a:xfrm>
          <a:custGeom>
            <a:avLst/>
            <a:gdLst/>
            <a:ahLst/>
            <a:cxnLst/>
            <a:rect l="l" t="t" r="r" b="b"/>
            <a:pathLst>
              <a:path w="481964" h="586104">
                <a:moveTo>
                  <a:pt x="197006" y="137833"/>
                </a:moveTo>
                <a:lnTo>
                  <a:pt x="103530" y="137833"/>
                </a:lnTo>
                <a:lnTo>
                  <a:pt x="132289" y="177479"/>
                </a:lnTo>
                <a:lnTo>
                  <a:pt x="162127" y="216214"/>
                </a:lnTo>
                <a:lnTo>
                  <a:pt x="192868" y="254185"/>
                </a:lnTo>
                <a:lnTo>
                  <a:pt x="224340" y="291539"/>
                </a:lnTo>
                <a:lnTo>
                  <a:pt x="256368" y="328425"/>
                </a:lnTo>
                <a:lnTo>
                  <a:pt x="288778" y="364990"/>
                </a:lnTo>
                <a:lnTo>
                  <a:pt x="386565" y="474230"/>
                </a:lnTo>
                <a:lnTo>
                  <a:pt x="418766" y="510984"/>
                </a:lnTo>
                <a:lnTo>
                  <a:pt x="450480" y="548155"/>
                </a:lnTo>
                <a:lnTo>
                  <a:pt x="481533" y="585889"/>
                </a:lnTo>
                <a:lnTo>
                  <a:pt x="480860" y="581012"/>
                </a:lnTo>
                <a:lnTo>
                  <a:pt x="478599" y="577202"/>
                </a:lnTo>
                <a:lnTo>
                  <a:pt x="476846" y="573189"/>
                </a:lnTo>
                <a:lnTo>
                  <a:pt x="462746" y="547287"/>
                </a:lnTo>
                <a:lnTo>
                  <a:pt x="445339" y="523932"/>
                </a:lnTo>
                <a:lnTo>
                  <a:pt x="425906" y="502148"/>
                </a:lnTo>
                <a:lnTo>
                  <a:pt x="399211" y="474103"/>
                </a:lnTo>
                <a:lnTo>
                  <a:pt x="396519" y="467880"/>
                </a:lnTo>
                <a:lnTo>
                  <a:pt x="397497" y="458216"/>
                </a:lnTo>
                <a:lnTo>
                  <a:pt x="398632" y="429132"/>
                </a:lnTo>
                <a:lnTo>
                  <a:pt x="396060" y="400584"/>
                </a:lnTo>
                <a:lnTo>
                  <a:pt x="379260" y="345401"/>
                </a:lnTo>
                <a:lnTo>
                  <a:pt x="358440" y="309662"/>
                </a:lnTo>
                <a:lnTo>
                  <a:pt x="356559" y="307340"/>
                </a:lnTo>
                <a:lnTo>
                  <a:pt x="302272" y="307340"/>
                </a:lnTo>
                <a:lnTo>
                  <a:pt x="302163" y="278523"/>
                </a:lnTo>
                <a:lnTo>
                  <a:pt x="302052" y="259388"/>
                </a:lnTo>
                <a:lnTo>
                  <a:pt x="290634" y="217471"/>
                </a:lnTo>
                <a:lnTo>
                  <a:pt x="269631" y="180021"/>
                </a:lnTo>
                <a:lnTo>
                  <a:pt x="263189" y="172427"/>
                </a:lnTo>
                <a:lnTo>
                  <a:pt x="209423" y="172427"/>
                </a:lnTo>
                <a:lnTo>
                  <a:pt x="205268" y="164457"/>
                </a:lnTo>
                <a:lnTo>
                  <a:pt x="201742" y="156384"/>
                </a:lnTo>
                <a:lnTo>
                  <a:pt x="199078" y="148192"/>
                </a:lnTo>
                <a:lnTo>
                  <a:pt x="197510" y="139865"/>
                </a:lnTo>
                <a:lnTo>
                  <a:pt x="197006" y="137833"/>
                </a:lnTo>
                <a:close/>
              </a:path>
              <a:path w="481964" h="586104">
                <a:moveTo>
                  <a:pt x="44208" y="174332"/>
                </a:moveTo>
                <a:lnTo>
                  <a:pt x="45199" y="181102"/>
                </a:lnTo>
                <a:lnTo>
                  <a:pt x="45034" y="185242"/>
                </a:lnTo>
                <a:lnTo>
                  <a:pt x="56240" y="213401"/>
                </a:lnTo>
                <a:lnTo>
                  <a:pt x="76215" y="262528"/>
                </a:lnTo>
                <a:lnTo>
                  <a:pt x="95638" y="296795"/>
                </a:lnTo>
                <a:lnTo>
                  <a:pt x="133457" y="313597"/>
                </a:lnTo>
                <a:lnTo>
                  <a:pt x="159359" y="322376"/>
                </a:lnTo>
                <a:lnTo>
                  <a:pt x="158483" y="324827"/>
                </a:lnTo>
                <a:lnTo>
                  <a:pt x="116039" y="328625"/>
                </a:lnTo>
                <a:lnTo>
                  <a:pt x="133555" y="356973"/>
                </a:lnTo>
                <a:lnTo>
                  <a:pt x="164023" y="387047"/>
                </a:lnTo>
                <a:lnTo>
                  <a:pt x="203621" y="416548"/>
                </a:lnTo>
                <a:lnTo>
                  <a:pt x="248524" y="443178"/>
                </a:lnTo>
                <a:lnTo>
                  <a:pt x="294910" y="464638"/>
                </a:lnTo>
                <a:lnTo>
                  <a:pt x="338954" y="478630"/>
                </a:lnTo>
                <a:lnTo>
                  <a:pt x="376834" y="482854"/>
                </a:lnTo>
                <a:lnTo>
                  <a:pt x="342669" y="447159"/>
                </a:lnTo>
                <a:lnTo>
                  <a:pt x="309378" y="410899"/>
                </a:lnTo>
                <a:lnTo>
                  <a:pt x="276993" y="374032"/>
                </a:lnTo>
                <a:lnTo>
                  <a:pt x="245547" y="336518"/>
                </a:lnTo>
                <a:lnTo>
                  <a:pt x="215071" y="298317"/>
                </a:lnTo>
                <a:lnTo>
                  <a:pt x="185599" y="259388"/>
                </a:lnTo>
                <a:lnTo>
                  <a:pt x="157163" y="219691"/>
                </a:lnTo>
                <a:lnTo>
                  <a:pt x="138615" y="192239"/>
                </a:lnTo>
                <a:lnTo>
                  <a:pt x="100050" y="192239"/>
                </a:lnTo>
                <a:lnTo>
                  <a:pt x="44208" y="174332"/>
                </a:lnTo>
                <a:close/>
              </a:path>
              <a:path w="481964" h="586104">
                <a:moveTo>
                  <a:pt x="330276" y="278523"/>
                </a:moveTo>
                <a:lnTo>
                  <a:pt x="308356" y="306514"/>
                </a:lnTo>
                <a:lnTo>
                  <a:pt x="302272" y="307340"/>
                </a:lnTo>
                <a:lnTo>
                  <a:pt x="356559" y="307340"/>
                </a:lnTo>
                <a:lnTo>
                  <a:pt x="345354" y="293504"/>
                </a:lnTo>
                <a:lnTo>
                  <a:pt x="330276" y="278523"/>
                </a:lnTo>
                <a:close/>
              </a:path>
              <a:path w="481964" h="586104">
                <a:moveTo>
                  <a:pt x="0" y="0"/>
                </a:moveTo>
                <a:lnTo>
                  <a:pt x="2189" y="47929"/>
                </a:lnTo>
                <a:lnTo>
                  <a:pt x="14875" y="90123"/>
                </a:lnTo>
                <a:lnTo>
                  <a:pt x="36902" y="127236"/>
                </a:lnTo>
                <a:lnTo>
                  <a:pt x="67114" y="159926"/>
                </a:lnTo>
                <a:lnTo>
                  <a:pt x="104355" y="188849"/>
                </a:lnTo>
                <a:lnTo>
                  <a:pt x="100050" y="192239"/>
                </a:lnTo>
                <a:lnTo>
                  <a:pt x="138615" y="192239"/>
                </a:lnTo>
                <a:lnTo>
                  <a:pt x="129796" y="179186"/>
                </a:lnTo>
                <a:lnTo>
                  <a:pt x="103530" y="137833"/>
                </a:lnTo>
                <a:lnTo>
                  <a:pt x="197006" y="137833"/>
                </a:lnTo>
                <a:lnTo>
                  <a:pt x="191404" y="115262"/>
                </a:lnTo>
                <a:lnTo>
                  <a:pt x="163004" y="78350"/>
                </a:lnTo>
                <a:lnTo>
                  <a:pt x="108034" y="44943"/>
                </a:lnTo>
                <a:lnTo>
                  <a:pt x="73161" y="27509"/>
                </a:lnTo>
                <a:lnTo>
                  <a:pt x="37254" y="12355"/>
                </a:lnTo>
                <a:lnTo>
                  <a:pt x="0" y="0"/>
                </a:lnTo>
                <a:close/>
              </a:path>
              <a:path w="481964" h="586104">
                <a:moveTo>
                  <a:pt x="205917" y="114439"/>
                </a:moveTo>
                <a:lnTo>
                  <a:pt x="209423" y="172427"/>
                </a:lnTo>
                <a:lnTo>
                  <a:pt x="263189" y="172427"/>
                </a:lnTo>
                <a:lnTo>
                  <a:pt x="240815" y="146054"/>
                </a:lnTo>
                <a:lnTo>
                  <a:pt x="205917" y="114439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86014" y="1535747"/>
            <a:ext cx="382905" cy="658495"/>
          </a:xfrm>
          <a:custGeom>
            <a:avLst/>
            <a:gdLst/>
            <a:ahLst/>
            <a:cxnLst/>
            <a:rect l="l" t="t" r="r" b="b"/>
            <a:pathLst>
              <a:path w="382905" h="658494">
                <a:moveTo>
                  <a:pt x="370210" y="156006"/>
                </a:moveTo>
                <a:lnTo>
                  <a:pt x="282054" y="156006"/>
                </a:lnTo>
                <a:lnTo>
                  <a:pt x="253349" y="199972"/>
                </a:lnTo>
                <a:lnTo>
                  <a:pt x="225993" y="244688"/>
                </a:lnTo>
                <a:lnTo>
                  <a:pt x="199742" y="290018"/>
                </a:lnTo>
                <a:lnTo>
                  <a:pt x="174349" y="335827"/>
                </a:lnTo>
                <a:lnTo>
                  <a:pt x="149568" y="381978"/>
                </a:lnTo>
                <a:lnTo>
                  <a:pt x="125155" y="428335"/>
                </a:lnTo>
                <a:lnTo>
                  <a:pt x="100839" y="474807"/>
                </a:lnTo>
                <a:lnTo>
                  <a:pt x="76447" y="521122"/>
                </a:lnTo>
                <a:lnTo>
                  <a:pt x="51662" y="567280"/>
                </a:lnTo>
                <a:lnTo>
                  <a:pt x="26261" y="613099"/>
                </a:lnTo>
                <a:lnTo>
                  <a:pt x="0" y="658444"/>
                </a:lnTo>
                <a:lnTo>
                  <a:pt x="3429" y="657275"/>
                </a:lnTo>
                <a:lnTo>
                  <a:pt x="5245" y="654989"/>
                </a:lnTo>
                <a:lnTo>
                  <a:pt x="7315" y="652995"/>
                </a:lnTo>
                <a:lnTo>
                  <a:pt x="27322" y="630318"/>
                </a:lnTo>
                <a:lnTo>
                  <a:pt x="43826" y="605421"/>
                </a:lnTo>
                <a:lnTo>
                  <a:pt x="58041" y="579086"/>
                </a:lnTo>
                <a:lnTo>
                  <a:pt x="71183" y="552094"/>
                </a:lnTo>
                <a:lnTo>
                  <a:pt x="74786" y="545793"/>
                </a:lnTo>
                <a:lnTo>
                  <a:pt x="79121" y="540861"/>
                </a:lnTo>
                <a:lnTo>
                  <a:pt x="84617" y="537167"/>
                </a:lnTo>
                <a:lnTo>
                  <a:pt x="91706" y="534581"/>
                </a:lnTo>
                <a:lnTo>
                  <a:pt x="103342" y="531204"/>
                </a:lnTo>
                <a:lnTo>
                  <a:pt x="114830" y="527142"/>
                </a:lnTo>
                <a:lnTo>
                  <a:pt x="168518" y="497233"/>
                </a:lnTo>
                <a:lnTo>
                  <a:pt x="217547" y="443747"/>
                </a:lnTo>
                <a:lnTo>
                  <a:pt x="234975" y="409905"/>
                </a:lnTo>
                <a:lnTo>
                  <a:pt x="199720" y="398106"/>
                </a:lnTo>
                <a:lnTo>
                  <a:pt x="224324" y="383779"/>
                </a:lnTo>
                <a:lnTo>
                  <a:pt x="273357" y="357591"/>
                </a:lnTo>
                <a:lnTo>
                  <a:pt x="308222" y="313696"/>
                </a:lnTo>
                <a:lnTo>
                  <a:pt x="334770" y="263855"/>
                </a:lnTo>
                <a:lnTo>
                  <a:pt x="336770" y="258330"/>
                </a:lnTo>
                <a:lnTo>
                  <a:pt x="293433" y="258330"/>
                </a:lnTo>
                <a:lnTo>
                  <a:pt x="306618" y="246915"/>
                </a:lnTo>
                <a:lnTo>
                  <a:pt x="320157" y="236220"/>
                </a:lnTo>
                <a:lnTo>
                  <a:pt x="347433" y="215519"/>
                </a:lnTo>
                <a:lnTo>
                  <a:pt x="352577" y="211518"/>
                </a:lnTo>
                <a:lnTo>
                  <a:pt x="357060" y="205066"/>
                </a:lnTo>
                <a:lnTo>
                  <a:pt x="359120" y="198649"/>
                </a:lnTo>
                <a:lnTo>
                  <a:pt x="368588" y="164312"/>
                </a:lnTo>
                <a:lnTo>
                  <a:pt x="370210" y="156006"/>
                </a:lnTo>
                <a:close/>
              </a:path>
              <a:path w="382905" h="658494">
                <a:moveTo>
                  <a:pt x="112534" y="224167"/>
                </a:moveTo>
                <a:lnTo>
                  <a:pt x="85500" y="271027"/>
                </a:lnTo>
                <a:lnTo>
                  <a:pt x="65871" y="322010"/>
                </a:lnTo>
                <a:lnTo>
                  <a:pt x="53505" y="374835"/>
                </a:lnTo>
                <a:lnTo>
                  <a:pt x="48259" y="427221"/>
                </a:lnTo>
                <a:lnTo>
                  <a:pt x="49991" y="476887"/>
                </a:lnTo>
                <a:lnTo>
                  <a:pt x="58559" y="521550"/>
                </a:lnTo>
                <a:lnTo>
                  <a:pt x="83815" y="474761"/>
                </a:lnTo>
                <a:lnTo>
                  <a:pt x="109131" y="427696"/>
                </a:lnTo>
                <a:lnTo>
                  <a:pt x="134833" y="380506"/>
                </a:lnTo>
                <a:lnTo>
                  <a:pt x="161150" y="333527"/>
                </a:lnTo>
                <a:lnTo>
                  <a:pt x="188710" y="287412"/>
                </a:lnTo>
                <a:lnTo>
                  <a:pt x="201870" y="267258"/>
                </a:lnTo>
                <a:lnTo>
                  <a:pt x="133261" y="267258"/>
                </a:lnTo>
                <a:lnTo>
                  <a:pt x="112534" y="224167"/>
                </a:lnTo>
                <a:close/>
              </a:path>
              <a:path w="382905" h="658494">
                <a:moveTo>
                  <a:pt x="232689" y="104622"/>
                </a:moveTo>
                <a:lnTo>
                  <a:pt x="226491" y="108356"/>
                </a:lnTo>
                <a:lnTo>
                  <a:pt x="221742" y="110236"/>
                </a:lnTo>
                <a:lnTo>
                  <a:pt x="179176" y="149447"/>
                </a:lnTo>
                <a:lnTo>
                  <a:pt x="140766" y="186080"/>
                </a:lnTo>
                <a:lnTo>
                  <a:pt x="133132" y="220742"/>
                </a:lnTo>
                <a:lnTo>
                  <a:pt x="133148" y="246915"/>
                </a:lnTo>
                <a:lnTo>
                  <a:pt x="133261" y="267258"/>
                </a:lnTo>
                <a:lnTo>
                  <a:pt x="201870" y="267258"/>
                </a:lnTo>
                <a:lnTo>
                  <a:pt x="218068" y="242452"/>
                </a:lnTo>
                <a:lnTo>
                  <a:pt x="249193" y="198649"/>
                </a:lnTo>
                <a:lnTo>
                  <a:pt x="275438" y="164592"/>
                </a:lnTo>
                <a:lnTo>
                  <a:pt x="235585" y="164592"/>
                </a:lnTo>
                <a:lnTo>
                  <a:pt x="232689" y="104622"/>
                </a:lnTo>
                <a:close/>
              </a:path>
              <a:path w="382905" h="658494">
                <a:moveTo>
                  <a:pt x="344830" y="236067"/>
                </a:moveTo>
                <a:lnTo>
                  <a:pt x="293433" y="258330"/>
                </a:lnTo>
                <a:lnTo>
                  <a:pt x="336770" y="258330"/>
                </a:lnTo>
                <a:lnTo>
                  <a:pt x="344830" y="236067"/>
                </a:lnTo>
                <a:close/>
              </a:path>
              <a:path w="382905" h="658494">
                <a:moveTo>
                  <a:pt x="376593" y="0"/>
                </a:moveTo>
                <a:lnTo>
                  <a:pt x="313499" y="38442"/>
                </a:lnTo>
                <a:lnTo>
                  <a:pt x="284848" y="64149"/>
                </a:lnTo>
                <a:lnTo>
                  <a:pt x="266026" y="95902"/>
                </a:lnTo>
                <a:lnTo>
                  <a:pt x="251463" y="130463"/>
                </a:lnTo>
                <a:lnTo>
                  <a:pt x="235585" y="164592"/>
                </a:lnTo>
                <a:lnTo>
                  <a:pt x="275438" y="164592"/>
                </a:lnTo>
                <a:lnTo>
                  <a:pt x="282054" y="156006"/>
                </a:lnTo>
                <a:lnTo>
                  <a:pt x="370210" y="156006"/>
                </a:lnTo>
                <a:lnTo>
                  <a:pt x="379892" y="93914"/>
                </a:lnTo>
                <a:lnTo>
                  <a:pt x="382660" y="44420"/>
                </a:lnTo>
                <a:lnTo>
                  <a:pt x="382663" y="30622"/>
                </a:lnTo>
                <a:lnTo>
                  <a:pt x="382524" y="16820"/>
                </a:lnTo>
                <a:lnTo>
                  <a:pt x="382435" y="3022"/>
                </a:lnTo>
                <a:lnTo>
                  <a:pt x="376593" y="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73931" y="1309509"/>
            <a:ext cx="383540" cy="656590"/>
          </a:xfrm>
          <a:custGeom>
            <a:avLst/>
            <a:gdLst/>
            <a:ahLst/>
            <a:cxnLst/>
            <a:rect l="l" t="t" r="r" b="b"/>
            <a:pathLst>
              <a:path w="383539" h="656589">
                <a:moveTo>
                  <a:pt x="367432" y="152781"/>
                </a:moveTo>
                <a:lnTo>
                  <a:pt x="279361" y="152781"/>
                </a:lnTo>
                <a:lnTo>
                  <a:pt x="232494" y="235272"/>
                </a:lnTo>
                <a:lnTo>
                  <a:pt x="184462" y="319865"/>
                </a:lnTo>
                <a:lnTo>
                  <a:pt x="160875" y="361745"/>
                </a:lnTo>
                <a:lnTo>
                  <a:pt x="137452" y="403720"/>
                </a:lnTo>
                <a:lnTo>
                  <a:pt x="114342" y="445600"/>
                </a:lnTo>
                <a:lnTo>
                  <a:pt x="91393" y="487587"/>
                </a:lnTo>
                <a:lnTo>
                  <a:pt x="0" y="656297"/>
                </a:lnTo>
                <a:lnTo>
                  <a:pt x="23224" y="632677"/>
                </a:lnTo>
                <a:lnTo>
                  <a:pt x="41809" y="606250"/>
                </a:lnTo>
                <a:lnTo>
                  <a:pt x="57358" y="577998"/>
                </a:lnTo>
                <a:lnTo>
                  <a:pt x="71475" y="548906"/>
                </a:lnTo>
                <a:lnTo>
                  <a:pt x="74971" y="543128"/>
                </a:lnTo>
                <a:lnTo>
                  <a:pt x="79259" y="538729"/>
                </a:lnTo>
                <a:lnTo>
                  <a:pt x="84496" y="535256"/>
                </a:lnTo>
                <a:lnTo>
                  <a:pt x="90843" y="532257"/>
                </a:lnTo>
                <a:lnTo>
                  <a:pt x="111088" y="523706"/>
                </a:lnTo>
                <a:lnTo>
                  <a:pt x="131164" y="514646"/>
                </a:lnTo>
                <a:lnTo>
                  <a:pt x="169265" y="493293"/>
                </a:lnTo>
                <a:lnTo>
                  <a:pt x="208326" y="455874"/>
                </a:lnTo>
                <a:lnTo>
                  <a:pt x="234670" y="407111"/>
                </a:lnTo>
                <a:lnTo>
                  <a:pt x="227990" y="404990"/>
                </a:lnTo>
                <a:lnTo>
                  <a:pt x="222694" y="403377"/>
                </a:lnTo>
                <a:lnTo>
                  <a:pt x="211912" y="399796"/>
                </a:lnTo>
                <a:lnTo>
                  <a:pt x="206413" y="397840"/>
                </a:lnTo>
                <a:lnTo>
                  <a:pt x="200888" y="395935"/>
                </a:lnTo>
                <a:lnTo>
                  <a:pt x="197815" y="391972"/>
                </a:lnTo>
                <a:lnTo>
                  <a:pt x="242434" y="374678"/>
                </a:lnTo>
                <a:lnTo>
                  <a:pt x="277975" y="349104"/>
                </a:lnTo>
                <a:lnTo>
                  <a:pt x="305919" y="316329"/>
                </a:lnTo>
                <a:lnTo>
                  <a:pt x="327744" y="277435"/>
                </a:lnTo>
                <a:lnTo>
                  <a:pt x="335968" y="256413"/>
                </a:lnTo>
                <a:lnTo>
                  <a:pt x="292506" y="256413"/>
                </a:lnTo>
                <a:lnTo>
                  <a:pt x="305161" y="245481"/>
                </a:lnTo>
                <a:lnTo>
                  <a:pt x="318206" y="235237"/>
                </a:lnTo>
                <a:lnTo>
                  <a:pt x="331225" y="225346"/>
                </a:lnTo>
                <a:lnTo>
                  <a:pt x="344081" y="215265"/>
                </a:lnTo>
                <a:lnTo>
                  <a:pt x="366145" y="160154"/>
                </a:lnTo>
                <a:lnTo>
                  <a:pt x="367432" y="152781"/>
                </a:lnTo>
                <a:close/>
              </a:path>
              <a:path w="383539" h="656589">
                <a:moveTo>
                  <a:pt x="113296" y="222758"/>
                </a:moveTo>
                <a:lnTo>
                  <a:pt x="88729" y="259381"/>
                </a:lnTo>
                <a:lnTo>
                  <a:pt x="69055" y="308900"/>
                </a:lnTo>
                <a:lnTo>
                  <a:pt x="55287" y="365574"/>
                </a:lnTo>
                <a:lnTo>
                  <a:pt x="48441" y="423665"/>
                </a:lnTo>
                <a:lnTo>
                  <a:pt x="49528" y="477435"/>
                </a:lnTo>
                <a:lnTo>
                  <a:pt x="59562" y="521144"/>
                </a:lnTo>
                <a:lnTo>
                  <a:pt x="83829" y="472732"/>
                </a:lnTo>
                <a:lnTo>
                  <a:pt x="96024" y="448681"/>
                </a:lnTo>
                <a:lnTo>
                  <a:pt x="121305" y="401038"/>
                </a:lnTo>
                <a:lnTo>
                  <a:pt x="147690" y="353898"/>
                </a:lnTo>
                <a:lnTo>
                  <a:pt x="175300" y="307479"/>
                </a:lnTo>
                <a:lnTo>
                  <a:pt x="201867" y="265341"/>
                </a:lnTo>
                <a:lnTo>
                  <a:pt x="133184" y="265341"/>
                </a:lnTo>
                <a:lnTo>
                  <a:pt x="113296" y="222758"/>
                </a:lnTo>
                <a:close/>
              </a:path>
              <a:path w="383539" h="656589">
                <a:moveTo>
                  <a:pt x="232752" y="101676"/>
                </a:moveTo>
                <a:lnTo>
                  <a:pt x="183308" y="137872"/>
                </a:lnTo>
                <a:lnTo>
                  <a:pt x="142760" y="181241"/>
                </a:lnTo>
                <a:lnTo>
                  <a:pt x="132927" y="221637"/>
                </a:lnTo>
                <a:lnTo>
                  <a:pt x="132905" y="239204"/>
                </a:lnTo>
                <a:lnTo>
                  <a:pt x="133106" y="256413"/>
                </a:lnTo>
                <a:lnTo>
                  <a:pt x="133184" y="265341"/>
                </a:lnTo>
                <a:lnTo>
                  <a:pt x="201867" y="265341"/>
                </a:lnTo>
                <a:lnTo>
                  <a:pt x="204144" y="261783"/>
                </a:lnTo>
                <a:lnTo>
                  <a:pt x="218973" y="239204"/>
                </a:lnTo>
                <a:lnTo>
                  <a:pt x="233845" y="217303"/>
                </a:lnTo>
                <a:lnTo>
                  <a:pt x="249005" y="195649"/>
                </a:lnTo>
                <a:lnTo>
                  <a:pt x="271194" y="164338"/>
                </a:lnTo>
                <a:lnTo>
                  <a:pt x="240055" y="164338"/>
                </a:lnTo>
                <a:lnTo>
                  <a:pt x="235381" y="161442"/>
                </a:lnTo>
                <a:lnTo>
                  <a:pt x="232752" y="101676"/>
                </a:lnTo>
                <a:close/>
              </a:path>
              <a:path w="383539" h="656589">
                <a:moveTo>
                  <a:pt x="344931" y="233502"/>
                </a:moveTo>
                <a:lnTo>
                  <a:pt x="292506" y="256413"/>
                </a:lnTo>
                <a:lnTo>
                  <a:pt x="335968" y="256413"/>
                </a:lnTo>
                <a:lnTo>
                  <a:pt x="344931" y="233502"/>
                </a:lnTo>
                <a:close/>
              </a:path>
              <a:path w="383539" h="656589">
                <a:moveTo>
                  <a:pt x="382282" y="0"/>
                </a:moveTo>
                <a:lnTo>
                  <a:pt x="337106" y="19106"/>
                </a:lnTo>
                <a:lnTo>
                  <a:pt x="301569" y="46043"/>
                </a:lnTo>
                <a:lnTo>
                  <a:pt x="274399" y="79861"/>
                </a:lnTo>
                <a:lnTo>
                  <a:pt x="254319" y="119610"/>
                </a:lnTo>
                <a:lnTo>
                  <a:pt x="240055" y="164338"/>
                </a:lnTo>
                <a:lnTo>
                  <a:pt x="271194" y="164338"/>
                </a:lnTo>
                <a:lnTo>
                  <a:pt x="279361" y="152781"/>
                </a:lnTo>
                <a:lnTo>
                  <a:pt x="367432" y="152781"/>
                </a:lnTo>
                <a:lnTo>
                  <a:pt x="377150" y="94251"/>
                </a:lnTo>
                <a:lnTo>
                  <a:pt x="383011" y="46255"/>
                </a:lnTo>
                <a:lnTo>
                  <a:pt x="383041" y="31080"/>
                </a:lnTo>
                <a:lnTo>
                  <a:pt x="382581" y="15661"/>
                </a:lnTo>
                <a:lnTo>
                  <a:pt x="382282" y="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1136269"/>
            <a:ext cx="349885" cy="621030"/>
          </a:xfrm>
          <a:custGeom>
            <a:avLst/>
            <a:gdLst/>
            <a:ahLst/>
            <a:cxnLst/>
            <a:rect l="l" t="t" r="r" b="b"/>
            <a:pathLst>
              <a:path w="349885" h="621030">
                <a:moveTo>
                  <a:pt x="335908" y="141617"/>
                </a:moveTo>
                <a:lnTo>
                  <a:pt x="255695" y="141617"/>
                </a:lnTo>
                <a:lnTo>
                  <a:pt x="259124" y="143903"/>
                </a:lnTo>
                <a:lnTo>
                  <a:pt x="231349" y="184719"/>
                </a:lnTo>
                <a:lnTo>
                  <a:pt x="204890" y="226277"/>
                </a:lnTo>
                <a:lnTo>
                  <a:pt x="179541" y="268461"/>
                </a:lnTo>
                <a:lnTo>
                  <a:pt x="155092" y="311155"/>
                </a:lnTo>
                <a:lnTo>
                  <a:pt x="131338" y="354242"/>
                </a:lnTo>
                <a:lnTo>
                  <a:pt x="108070" y="397606"/>
                </a:lnTo>
                <a:lnTo>
                  <a:pt x="62166" y="484698"/>
                </a:lnTo>
                <a:lnTo>
                  <a:pt x="39114" y="528192"/>
                </a:lnTo>
                <a:lnTo>
                  <a:pt x="15720" y="571497"/>
                </a:lnTo>
                <a:lnTo>
                  <a:pt x="0" y="599728"/>
                </a:lnTo>
                <a:lnTo>
                  <a:pt x="0" y="620597"/>
                </a:lnTo>
                <a:lnTo>
                  <a:pt x="11425" y="602991"/>
                </a:lnTo>
                <a:lnTo>
                  <a:pt x="25626" y="576628"/>
                </a:lnTo>
                <a:lnTo>
                  <a:pt x="39376" y="549948"/>
                </a:lnTo>
                <a:lnTo>
                  <a:pt x="42830" y="543407"/>
                </a:lnTo>
                <a:lnTo>
                  <a:pt x="50641" y="538111"/>
                </a:lnTo>
                <a:lnTo>
                  <a:pt x="57651" y="534746"/>
                </a:lnTo>
                <a:lnTo>
                  <a:pt x="73272" y="527846"/>
                </a:lnTo>
                <a:lnTo>
                  <a:pt x="89131" y="521411"/>
                </a:lnTo>
                <a:lnTo>
                  <a:pt x="104786" y="514661"/>
                </a:lnTo>
                <a:lnTo>
                  <a:pt x="146201" y="487921"/>
                </a:lnTo>
                <a:lnTo>
                  <a:pt x="187022" y="438906"/>
                </a:lnTo>
                <a:lnTo>
                  <a:pt x="201758" y="409079"/>
                </a:lnTo>
                <a:lnTo>
                  <a:pt x="166782" y="397421"/>
                </a:lnTo>
                <a:lnTo>
                  <a:pt x="191091" y="383132"/>
                </a:lnTo>
                <a:lnTo>
                  <a:pt x="239904" y="357149"/>
                </a:lnTo>
                <a:lnTo>
                  <a:pt x="274860" y="313308"/>
                </a:lnTo>
                <a:lnTo>
                  <a:pt x="301632" y="263065"/>
                </a:lnTo>
                <a:lnTo>
                  <a:pt x="303674" y="257581"/>
                </a:lnTo>
                <a:lnTo>
                  <a:pt x="260572" y="257581"/>
                </a:lnTo>
                <a:lnTo>
                  <a:pt x="273624" y="246119"/>
                </a:lnTo>
                <a:lnTo>
                  <a:pt x="287062" y="235408"/>
                </a:lnTo>
                <a:lnTo>
                  <a:pt x="314191" y="214731"/>
                </a:lnTo>
                <a:lnTo>
                  <a:pt x="319347" y="210731"/>
                </a:lnTo>
                <a:lnTo>
                  <a:pt x="324643" y="204266"/>
                </a:lnTo>
                <a:lnTo>
                  <a:pt x="332167" y="162928"/>
                </a:lnTo>
                <a:lnTo>
                  <a:pt x="335908" y="141617"/>
                </a:lnTo>
                <a:close/>
              </a:path>
              <a:path w="349885" h="621030">
                <a:moveTo>
                  <a:pt x="79355" y="223304"/>
                </a:moveTo>
                <a:lnTo>
                  <a:pt x="52038" y="270977"/>
                </a:lnTo>
                <a:lnTo>
                  <a:pt x="32389" y="322628"/>
                </a:lnTo>
                <a:lnTo>
                  <a:pt x="20199" y="375962"/>
                </a:lnTo>
                <a:lnTo>
                  <a:pt x="15256" y="428686"/>
                </a:lnTo>
                <a:lnTo>
                  <a:pt x="17350" y="478505"/>
                </a:lnTo>
                <a:lnTo>
                  <a:pt x="26269" y="523125"/>
                </a:lnTo>
                <a:lnTo>
                  <a:pt x="51288" y="473254"/>
                </a:lnTo>
                <a:lnTo>
                  <a:pt x="63842" y="448525"/>
                </a:lnTo>
                <a:lnTo>
                  <a:pt x="90086" y="399252"/>
                </a:lnTo>
                <a:lnTo>
                  <a:pt x="117706" y="350187"/>
                </a:lnTo>
                <a:lnTo>
                  <a:pt x="146466" y="302238"/>
                </a:lnTo>
                <a:lnTo>
                  <a:pt x="171774" y="262534"/>
                </a:lnTo>
                <a:lnTo>
                  <a:pt x="98228" y="262534"/>
                </a:lnTo>
                <a:lnTo>
                  <a:pt x="79355" y="223304"/>
                </a:lnTo>
                <a:close/>
              </a:path>
              <a:path w="349885" h="621030">
                <a:moveTo>
                  <a:pt x="195573" y="105854"/>
                </a:moveTo>
                <a:lnTo>
                  <a:pt x="145445" y="143903"/>
                </a:lnTo>
                <a:lnTo>
                  <a:pt x="104120" y="189509"/>
                </a:lnTo>
                <a:lnTo>
                  <a:pt x="100374" y="262000"/>
                </a:lnTo>
                <a:lnTo>
                  <a:pt x="98228" y="262534"/>
                </a:lnTo>
                <a:lnTo>
                  <a:pt x="171774" y="262534"/>
                </a:lnTo>
                <a:lnTo>
                  <a:pt x="176386" y="255418"/>
                </a:lnTo>
                <a:lnTo>
                  <a:pt x="191763" y="232282"/>
                </a:lnTo>
                <a:lnTo>
                  <a:pt x="207455" y="209422"/>
                </a:lnTo>
                <a:lnTo>
                  <a:pt x="223458" y="186769"/>
                </a:lnTo>
                <a:lnTo>
                  <a:pt x="240471" y="162979"/>
                </a:lnTo>
                <a:lnTo>
                  <a:pt x="200894" y="162979"/>
                </a:lnTo>
                <a:lnTo>
                  <a:pt x="200894" y="105943"/>
                </a:lnTo>
                <a:lnTo>
                  <a:pt x="197173" y="105943"/>
                </a:lnTo>
                <a:lnTo>
                  <a:pt x="195573" y="105854"/>
                </a:lnTo>
                <a:close/>
              </a:path>
              <a:path w="349885" h="621030">
                <a:moveTo>
                  <a:pt x="312058" y="235076"/>
                </a:moveTo>
                <a:lnTo>
                  <a:pt x="260572" y="257581"/>
                </a:lnTo>
                <a:lnTo>
                  <a:pt x="303674" y="257581"/>
                </a:lnTo>
                <a:lnTo>
                  <a:pt x="312058" y="235076"/>
                </a:lnTo>
                <a:close/>
              </a:path>
              <a:path w="349885" h="621030">
                <a:moveTo>
                  <a:pt x="348621" y="0"/>
                </a:moveTo>
                <a:lnTo>
                  <a:pt x="294644" y="25841"/>
                </a:lnTo>
                <a:lnTo>
                  <a:pt x="253612" y="63703"/>
                </a:lnTo>
                <a:lnTo>
                  <a:pt x="226656" y="112096"/>
                </a:lnTo>
                <a:lnTo>
                  <a:pt x="215036" y="137598"/>
                </a:lnTo>
                <a:lnTo>
                  <a:pt x="203168" y="162928"/>
                </a:lnTo>
                <a:lnTo>
                  <a:pt x="200894" y="162979"/>
                </a:lnTo>
                <a:lnTo>
                  <a:pt x="240471" y="162979"/>
                </a:lnTo>
                <a:lnTo>
                  <a:pt x="255695" y="141617"/>
                </a:lnTo>
                <a:lnTo>
                  <a:pt x="335908" y="141617"/>
                </a:lnTo>
                <a:lnTo>
                  <a:pt x="343277" y="97274"/>
                </a:lnTo>
                <a:lnTo>
                  <a:pt x="349382" y="48263"/>
                </a:lnTo>
                <a:lnTo>
                  <a:pt x="349408" y="32673"/>
                </a:lnTo>
                <a:lnTo>
                  <a:pt x="348930" y="16622"/>
                </a:lnTo>
                <a:lnTo>
                  <a:pt x="348621" y="0"/>
                </a:lnTo>
                <a:close/>
              </a:path>
              <a:path w="349885" h="621030">
                <a:moveTo>
                  <a:pt x="200894" y="105181"/>
                </a:moveTo>
                <a:lnTo>
                  <a:pt x="197173" y="105943"/>
                </a:lnTo>
                <a:lnTo>
                  <a:pt x="200894" y="105943"/>
                </a:lnTo>
                <a:lnTo>
                  <a:pt x="200894" y="105181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29" y="4193057"/>
            <a:ext cx="462280" cy="577850"/>
          </a:xfrm>
          <a:custGeom>
            <a:avLst/>
            <a:gdLst/>
            <a:ahLst/>
            <a:cxnLst/>
            <a:rect l="l" t="t" r="r" b="b"/>
            <a:pathLst>
              <a:path w="462280" h="577850">
                <a:moveTo>
                  <a:pt x="178394" y="129133"/>
                </a:moveTo>
                <a:lnTo>
                  <a:pt x="83604" y="129133"/>
                </a:lnTo>
                <a:lnTo>
                  <a:pt x="112282" y="168912"/>
                </a:lnTo>
                <a:lnTo>
                  <a:pt x="142062" y="207759"/>
                </a:lnTo>
                <a:lnTo>
                  <a:pt x="172766" y="245824"/>
                </a:lnTo>
                <a:lnTo>
                  <a:pt x="204220" y="283255"/>
                </a:lnTo>
                <a:lnTo>
                  <a:pt x="236249" y="320201"/>
                </a:lnTo>
                <a:lnTo>
                  <a:pt x="268676" y="356811"/>
                </a:lnTo>
                <a:lnTo>
                  <a:pt x="366598" y="466109"/>
                </a:lnTo>
                <a:lnTo>
                  <a:pt x="398867" y="502861"/>
                </a:lnTo>
                <a:lnTo>
                  <a:pt x="430659" y="540020"/>
                </a:lnTo>
                <a:lnTo>
                  <a:pt x="461797" y="577735"/>
                </a:lnTo>
                <a:lnTo>
                  <a:pt x="462254" y="574370"/>
                </a:lnTo>
                <a:lnTo>
                  <a:pt x="461111" y="572211"/>
                </a:lnTo>
                <a:lnTo>
                  <a:pt x="460159" y="569975"/>
                </a:lnTo>
                <a:lnTo>
                  <a:pt x="445673" y="542972"/>
                </a:lnTo>
                <a:lnTo>
                  <a:pt x="427688" y="518647"/>
                </a:lnTo>
                <a:lnTo>
                  <a:pt x="407545" y="495986"/>
                </a:lnTo>
                <a:lnTo>
                  <a:pt x="380326" y="467398"/>
                </a:lnTo>
                <a:lnTo>
                  <a:pt x="379183" y="461378"/>
                </a:lnTo>
                <a:lnTo>
                  <a:pt x="379514" y="452513"/>
                </a:lnTo>
                <a:lnTo>
                  <a:pt x="379810" y="441551"/>
                </a:lnTo>
                <a:lnTo>
                  <a:pt x="379869" y="422857"/>
                </a:lnTo>
                <a:lnTo>
                  <a:pt x="379139" y="408063"/>
                </a:lnTo>
                <a:lnTo>
                  <a:pt x="377482" y="393420"/>
                </a:lnTo>
                <a:lnTo>
                  <a:pt x="369358" y="359477"/>
                </a:lnTo>
                <a:lnTo>
                  <a:pt x="355803" y="328188"/>
                </a:lnTo>
                <a:lnTo>
                  <a:pt x="338187" y="301320"/>
                </a:lnTo>
                <a:lnTo>
                  <a:pt x="284632" y="301320"/>
                </a:lnTo>
                <a:lnTo>
                  <a:pt x="284290" y="253737"/>
                </a:lnTo>
                <a:lnTo>
                  <a:pt x="272689" y="211889"/>
                </a:lnTo>
                <a:lnTo>
                  <a:pt x="251618" y="174603"/>
                </a:lnTo>
                <a:lnTo>
                  <a:pt x="246584" y="168668"/>
                </a:lnTo>
                <a:lnTo>
                  <a:pt x="191566" y="168668"/>
                </a:lnTo>
                <a:lnTo>
                  <a:pt x="185549" y="152014"/>
                </a:lnTo>
                <a:lnTo>
                  <a:pt x="180212" y="135285"/>
                </a:lnTo>
                <a:lnTo>
                  <a:pt x="178394" y="129133"/>
                </a:lnTo>
                <a:close/>
              </a:path>
              <a:path w="462280" h="577850">
                <a:moveTo>
                  <a:pt x="27698" y="169138"/>
                </a:moveTo>
                <a:lnTo>
                  <a:pt x="54533" y="255917"/>
                </a:lnTo>
                <a:lnTo>
                  <a:pt x="75493" y="289305"/>
                </a:lnTo>
                <a:lnTo>
                  <a:pt x="111302" y="306349"/>
                </a:lnTo>
                <a:lnTo>
                  <a:pt x="118793" y="308228"/>
                </a:lnTo>
                <a:lnTo>
                  <a:pt x="126139" y="310951"/>
                </a:lnTo>
                <a:lnTo>
                  <a:pt x="133423" y="314034"/>
                </a:lnTo>
                <a:lnTo>
                  <a:pt x="140728" y="316991"/>
                </a:lnTo>
                <a:lnTo>
                  <a:pt x="139674" y="319417"/>
                </a:lnTo>
                <a:lnTo>
                  <a:pt x="94767" y="323329"/>
                </a:lnTo>
                <a:lnTo>
                  <a:pt x="130368" y="364405"/>
                </a:lnTo>
                <a:lnTo>
                  <a:pt x="169140" y="399216"/>
                </a:lnTo>
                <a:lnTo>
                  <a:pt x="211142" y="427851"/>
                </a:lnTo>
                <a:lnTo>
                  <a:pt x="256431" y="450405"/>
                </a:lnTo>
                <a:lnTo>
                  <a:pt x="305068" y="466968"/>
                </a:lnTo>
                <a:lnTo>
                  <a:pt x="357111" y="477634"/>
                </a:lnTo>
                <a:lnTo>
                  <a:pt x="323240" y="441551"/>
                </a:lnTo>
                <a:lnTo>
                  <a:pt x="290123" y="404910"/>
                </a:lnTo>
                <a:lnTo>
                  <a:pt x="257810" y="367667"/>
                </a:lnTo>
                <a:lnTo>
                  <a:pt x="226350" y="329779"/>
                </a:lnTo>
                <a:lnTo>
                  <a:pt x="195794" y="291202"/>
                </a:lnTo>
                <a:lnTo>
                  <a:pt x="166191" y="251893"/>
                </a:lnTo>
                <a:lnTo>
                  <a:pt x="137592" y="211807"/>
                </a:lnTo>
                <a:lnTo>
                  <a:pt x="120849" y="186943"/>
                </a:lnTo>
                <a:lnTo>
                  <a:pt x="82931" y="186943"/>
                </a:lnTo>
                <a:lnTo>
                  <a:pt x="27698" y="169138"/>
                </a:lnTo>
                <a:close/>
              </a:path>
              <a:path w="462280" h="577850">
                <a:moveTo>
                  <a:pt x="312940" y="273100"/>
                </a:moveTo>
                <a:lnTo>
                  <a:pt x="289902" y="300875"/>
                </a:lnTo>
                <a:lnTo>
                  <a:pt x="284632" y="301320"/>
                </a:lnTo>
                <a:lnTo>
                  <a:pt x="338187" y="301320"/>
                </a:lnTo>
                <a:lnTo>
                  <a:pt x="336952" y="299435"/>
                </a:lnTo>
                <a:lnTo>
                  <a:pt x="312940" y="273100"/>
                </a:lnTo>
                <a:close/>
              </a:path>
              <a:path w="462280" h="577850">
                <a:moveTo>
                  <a:pt x="139" y="0"/>
                </a:moveTo>
                <a:lnTo>
                  <a:pt x="247" y="59728"/>
                </a:lnTo>
                <a:lnTo>
                  <a:pt x="0" y="76619"/>
                </a:lnTo>
                <a:lnTo>
                  <a:pt x="1180" y="91411"/>
                </a:lnTo>
                <a:lnTo>
                  <a:pt x="5397" y="104735"/>
                </a:lnTo>
                <a:lnTo>
                  <a:pt x="12519" y="116733"/>
                </a:lnTo>
                <a:lnTo>
                  <a:pt x="22415" y="127546"/>
                </a:lnTo>
                <a:lnTo>
                  <a:pt x="84404" y="184467"/>
                </a:lnTo>
                <a:lnTo>
                  <a:pt x="82931" y="186943"/>
                </a:lnTo>
                <a:lnTo>
                  <a:pt x="120849" y="186943"/>
                </a:lnTo>
                <a:lnTo>
                  <a:pt x="110046" y="170902"/>
                </a:lnTo>
                <a:lnTo>
                  <a:pt x="83604" y="129133"/>
                </a:lnTo>
                <a:lnTo>
                  <a:pt x="178394" y="129133"/>
                </a:lnTo>
                <a:lnTo>
                  <a:pt x="175257" y="118524"/>
                </a:lnTo>
                <a:lnTo>
                  <a:pt x="168744" y="96202"/>
                </a:lnTo>
                <a:lnTo>
                  <a:pt x="125057" y="59728"/>
                </a:lnTo>
                <a:lnTo>
                  <a:pt x="85739" y="36556"/>
                </a:lnTo>
                <a:lnTo>
                  <a:pt x="44175" y="16652"/>
                </a:lnTo>
                <a:lnTo>
                  <a:pt x="139" y="0"/>
                </a:lnTo>
                <a:close/>
              </a:path>
              <a:path w="462280" h="577850">
                <a:moveTo>
                  <a:pt x="188213" y="109029"/>
                </a:moveTo>
                <a:lnTo>
                  <a:pt x="191566" y="168668"/>
                </a:lnTo>
                <a:lnTo>
                  <a:pt x="246584" y="168668"/>
                </a:lnTo>
                <a:lnTo>
                  <a:pt x="222864" y="140707"/>
                </a:lnTo>
                <a:lnTo>
                  <a:pt x="188213" y="109029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70743" y="3716007"/>
            <a:ext cx="436245" cy="431165"/>
          </a:xfrm>
          <a:custGeom>
            <a:avLst/>
            <a:gdLst/>
            <a:ahLst/>
            <a:cxnLst/>
            <a:rect l="l" t="t" r="r" b="b"/>
            <a:pathLst>
              <a:path w="436245" h="431164">
                <a:moveTo>
                  <a:pt x="112306" y="0"/>
                </a:moveTo>
                <a:lnTo>
                  <a:pt x="116189" y="69343"/>
                </a:lnTo>
                <a:lnTo>
                  <a:pt x="118233" y="103974"/>
                </a:lnTo>
                <a:lnTo>
                  <a:pt x="120357" y="136410"/>
                </a:lnTo>
                <a:lnTo>
                  <a:pt x="120198" y="144523"/>
                </a:lnTo>
                <a:lnTo>
                  <a:pt x="118300" y="151430"/>
                </a:lnTo>
                <a:lnTo>
                  <a:pt x="114421" y="157500"/>
                </a:lnTo>
                <a:lnTo>
                  <a:pt x="108318" y="163106"/>
                </a:lnTo>
                <a:lnTo>
                  <a:pt x="81429" y="183604"/>
                </a:lnTo>
                <a:lnTo>
                  <a:pt x="0" y="247294"/>
                </a:lnTo>
                <a:lnTo>
                  <a:pt x="6781" y="249326"/>
                </a:lnTo>
                <a:lnTo>
                  <a:pt x="11353" y="250837"/>
                </a:lnTo>
                <a:lnTo>
                  <a:pt x="133781" y="282333"/>
                </a:lnTo>
                <a:lnTo>
                  <a:pt x="164193" y="328976"/>
                </a:lnTo>
                <a:lnTo>
                  <a:pt x="174291" y="356849"/>
                </a:lnTo>
                <a:lnTo>
                  <a:pt x="196849" y="417931"/>
                </a:lnTo>
                <a:lnTo>
                  <a:pt x="199186" y="423252"/>
                </a:lnTo>
                <a:lnTo>
                  <a:pt x="202272" y="430860"/>
                </a:lnTo>
                <a:lnTo>
                  <a:pt x="206743" y="424091"/>
                </a:lnTo>
                <a:lnTo>
                  <a:pt x="209791" y="419582"/>
                </a:lnTo>
                <a:lnTo>
                  <a:pt x="262408" y="337032"/>
                </a:lnTo>
                <a:lnTo>
                  <a:pt x="278815" y="310959"/>
                </a:lnTo>
                <a:lnTo>
                  <a:pt x="283286" y="303809"/>
                </a:lnTo>
                <a:lnTo>
                  <a:pt x="288188" y="300647"/>
                </a:lnTo>
                <a:lnTo>
                  <a:pt x="300176" y="300647"/>
                </a:lnTo>
                <a:lnTo>
                  <a:pt x="313341" y="300489"/>
                </a:lnTo>
                <a:lnTo>
                  <a:pt x="362394" y="298919"/>
                </a:lnTo>
                <a:lnTo>
                  <a:pt x="436007" y="298742"/>
                </a:lnTo>
                <a:lnTo>
                  <a:pt x="390418" y="236154"/>
                </a:lnTo>
                <a:lnTo>
                  <a:pt x="352234" y="190715"/>
                </a:lnTo>
                <a:lnTo>
                  <a:pt x="346930" y="183289"/>
                </a:lnTo>
                <a:lnTo>
                  <a:pt x="344139" y="175880"/>
                </a:lnTo>
                <a:lnTo>
                  <a:pt x="343799" y="168050"/>
                </a:lnTo>
                <a:lnTo>
                  <a:pt x="345846" y="159359"/>
                </a:lnTo>
                <a:lnTo>
                  <a:pt x="350326" y="145640"/>
                </a:lnTo>
                <a:lnTo>
                  <a:pt x="354425" y="131791"/>
                </a:lnTo>
                <a:lnTo>
                  <a:pt x="362242" y="103974"/>
                </a:lnTo>
                <a:lnTo>
                  <a:pt x="368405" y="82283"/>
                </a:lnTo>
                <a:lnTo>
                  <a:pt x="245135" y="82283"/>
                </a:lnTo>
                <a:lnTo>
                  <a:pt x="235877" y="81305"/>
                </a:lnTo>
                <a:lnTo>
                  <a:pt x="230682" y="77952"/>
                </a:lnTo>
                <a:lnTo>
                  <a:pt x="204288" y="60634"/>
                </a:lnTo>
                <a:lnTo>
                  <a:pt x="122237" y="5333"/>
                </a:lnTo>
                <a:lnTo>
                  <a:pt x="118389" y="3454"/>
                </a:lnTo>
                <a:lnTo>
                  <a:pt x="112306" y="0"/>
                </a:lnTo>
                <a:close/>
              </a:path>
              <a:path w="436245" h="431164">
                <a:moveTo>
                  <a:pt x="300176" y="300647"/>
                </a:moveTo>
                <a:lnTo>
                  <a:pt x="288188" y="300647"/>
                </a:lnTo>
                <a:lnTo>
                  <a:pt x="296989" y="300685"/>
                </a:lnTo>
                <a:lnTo>
                  <a:pt x="300176" y="300647"/>
                </a:lnTo>
                <a:close/>
              </a:path>
              <a:path w="436245" h="431164">
                <a:moveTo>
                  <a:pt x="436007" y="298742"/>
                </a:moveTo>
                <a:lnTo>
                  <a:pt x="399207" y="298742"/>
                </a:lnTo>
                <a:lnTo>
                  <a:pt x="436029" y="298830"/>
                </a:lnTo>
                <a:close/>
              </a:path>
              <a:path w="436245" h="431164">
                <a:moveTo>
                  <a:pt x="383425" y="29070"/>
                </a:moveTo>
                <a:lnTo>
                  <a:pt x="376656" y="31470"/>
                </a:lnTo>
                <a:lnTo>
                  <a:pt x="372529" y="32829"/>
                </a:lnTo>
                <a:lnTo>
                  <a:pt x="280431" y="68985"/>
                </a:lnTo>
                <a:lnTo>
                  <a:pt x="245135" y="82283"/>
                </a:lnTo>
                <a:lnTo>
                  <a:pt x="368405" y="82283"/>
                </a:lnTo>
                <a:lnTo>
                  <a:pt x="383425" y="2907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12261" y="1095984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69">
                <a:moveTo>
                  <a:pt x="111569" y="0"/>
                </a:moveTo>
                <a:lnTo>
                  <a:pt x="113645" y="34188"/>
                </a:lnTo>
                <a:lnTo>
                  <a:pt x="115465" y="64744"/>
                </a:lnTo>
                <a:lnTo>
                  <a:pt x="117523" y="96065"/>
                </a:lnTo>
                <a:lnTo>
                  <a:pt x="119989" y="127050"/>
                </a:lnTo>
                <a:lnTo>
                  <a:pt x="120240" y="140316"/>
                </a:lnTo>
                <a:lnTo>
                  <a:pt x="117817" y="151911"/>
                </a:lnTo>
                <a:lnTo>
                  <a:pt x="111699" y="161819"/>
                </a:lnTo>
                <a:lnTo>
                  <a:pt x="100863" y="170027"/>
                </a:lnTo>
                <a:lnTo>
                  <a:pt x="93544" y="174660"/>
                </a:lnTo>
                <a:lnTo>
                  <a:pt x="86621" y="180019"/>
                </a:lnTo>
                <a:lnTo>
                  <a:pt x="79873" y="185697"/>
                </a:lnTo>
                <a:lnTo>
                  <a:pt x="73075" y="191287"/>
                </a:lnTo>
                <a:lnTo>
                  <a:pt x="0" y="248704"/>
                </a:lnTo>
                <a:lnTo>
                  <a:pt x="7315" y="251040"/>
                </a:lnTo>
                <a:lnTo>
                  <a:pt x="11925" y="252755"/>
                </a:lnTo>
                <a:lnTo>
                  <a:pt x="104961" y="277054"/>
                </a:lnTo>
                <a:lnTo>
                  <a:pt x="134505" y="284238"/>
                </a:lnTo>
                <a:lnTo>
                  <a:pt x="141732" y="286722"/>
                </a:lnTo>
                <a:lnTo>
                  <a:pt x="147085" y="290412"/>
                </a:lnTo>
                <a:lnTo>
                  <a:pt x="151018" y="295495"/>
                </a:lnTo>
                <a:lnTo>
                  <a:pt x="153987" y="302158"/>
                </a:lnTo>
                <a:lnTo>
                  <a:pt x="165453" y="334314"/>
                </a:lnTo>
                <a:lnTo>
                  <a:pt x="177166" y="366650"/>
                </a:lnTo>
                <a:lnTo>
                  <a:pt x="201345" y="432943"/>
                </a:lnTo>
                <a:lnTo>
                  <a:pt x="205714" y="426466"/>
                </a:lnTo>
                <a:lnTo>
                  <a:pt x="208826" y="422046"/>
                </a:lnTo>
                <a:lnTo>
                  <a:pt x="211721" y="417487"/>
                </a:lnTo>
                <a:lnTo>
                  <a:pt x="244589" y="366218"/>
                </a:lnTo>
                <a:lnTo>
                  <a:pt x="260917" y="340518"/>
                </a:lnTo>
                <a:lnTo>
                  <a:pt x="277037" y="314693"/>
                </a:lnTo>
                <a:lnTo>
                  <a:pt x="282498" y="305816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90" y="275532"/>
                </a:lnTo>
                <a:lnTo>
                  <a:pt x="404671" y="254398"/>
                </a:lnTo>
                <a:lnTo>
                  <a:pt x="387949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8" y="177461"/>
                </a:lnTo>
                <a:lnTo>
                  <a:pt x="346547" y="156678"/>
                </a:lnTo>
                <a:lnTo>
                  <a:pt x="353148" y="133273"/>
                </a:lnTo>
                <a:lnTo>
                  <a:pt x="361977" y="108881"/>
                </a:lnTo>
                <a:lnTo>
                  <a:pt x="369354" y="83229"/>
                </a:lnTo>
                <a:lnTo>
                  <a:pt x="239853" y="83229"/>
                </a:lnTo>
                <a:lnTo>
                  <a:pt x="232272" y="81113"/>
                </a:lnTo>
                <a:lnTo>
                  <a:pt x="224574" y="76390"/>
                </a:lnTo>
                <a:lnTo>
                  <a:pt x="212615" y="67635"/>
                </a:lnTo>
                <a:lnTo>
                  <a:pt x="20035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69">
                <a:moveTo>
                  <a:pt x="383019" y="31102"/>
                </a:moveTo>
                <a:lnTo>
                  <a:pt x="376389" y="33159"/>
                </a:lnTo>
                <a:lnTo>
                  <a:pt x="372122" y="34188"/>
                </a:lnTo>
                <a:lnTo>
                  <a:pt x="312067" y="57630"/>
                </a:lnTo>
                <a:lnTo>
                  <a:pt x="284203" y="68699"/>
                </a:lnTo>
                <a:lnTo>
                  <a:pt x="256438" y="80124"/>
                </a:lnTo>
                <a:lnTo>
                  <a:pt x="247760" y="82859"/>
                </a:lnTo>
                <a:lnTo>
                  <a:pt x="239853" y="83229"/>
                </a:lnTo>
                <a:lnTo>
                  <a:pt x="369354" y="83229"/>
                </a:lnTo>
                <a:lnTo>
                  <a:pt x="375953" y="57611"/>
                </a:lnTo>
                <a:lnTo>
                  <a:pt x="383019" y="31102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87881" y="870966"/>
            <a:ext cx="439420" cy="432434"/>
          </a:xfrm>
          <a:custGeom>
            <a:avLst/>
            <a:gdLst/>
            <a:ahLst/>
            <a:cxnLst/>
            <a:rect l="l" t="t" r="r" b="b"/>
            <a:pathLst>
              <a:path w="439419" h="432434">
                <a:moveTo>
                  <a:pt x="113576" y="0"/>
                </a:moveTo>
                <a:lnTo>
                  <a:pt x="113576" y="6350"/>
                </a:lnTo>
                <a:lnTo>
                  <a:pt x="113410" y="9817"/>
                </a:lnTo>
                <a:lnTo>
                  <a:pt x="117033" y="76314"/>
                </a:lnTo>
                <a:lnTo>
                  <a:pt x="118877" y="107831"/>
                </a:lnTo>
                <a:lnTo>
                  <a:pt x="120980" y="139331"/>
                </a:lnTo>
                <a:lnTo>
                  <a:pt x="120768" y="146866"/>
                </a:lnTo>
                <a:lnTo>
                  <a:pt x="118854" y="153108"/>
                </a:lnTo>
                <a:lnTo>
                  <a:pt x="115124" y="158430"/>
                </a:lnTo>
                <a:lnTo>
                  <a:pt x="109461" y="163207"/>
                </a:lnTo>
                <a:lnTo>
                  <a:pt x="99004" y="170801"/>
                </a:lnTo>
                <a:lnTo>
                  <a:pt x="88774" y="178720"/>
                </a:lnTo>
                <a:lnTo>
                  <a:pt x="68516" y="194843"/>
                </a:lnTo>
                <a:lnTo>
                  <a:pt x="0" y="248615"/>
                </a:lnTo>
                <a:lnTo>
                  <a:pt x="135026" y="283425"/>
                </a:lnTo>
                <a:lnTo>
                  <a:pt x="164879" y="330143"/>
                </a:lnTo>
                <a:lnTo>
                  <a:pt x="175356" y="359078"/>
                </a:lnTo>
                <a:lnTo>
                  <a:pt x="198196" y="421220"/>
                </a:lnTo>
                <a:lnTo>
                  <a:pt x="200012" y="425513"/>
                </a:lnTo>
                <a:lnTo>
                  <a:pt x="202679" y="432244"/>
                </a:lnTo>
                <a:lnTo>
                  <a:pt x="260273" y="341956"/>
                </a:lnTo>
                <a:lnTo>
                  <a:pt x="283552" y="304939"/>
                </a:lnTo>
                <a:lnTo>
                  <a:pt x="288925" y="301434"/>
                </a:lnTo>
                <a:lnTo>
                  <a:pt x="311469" y="301432"/>
                </a:lnTo>
                <a:lnTo>
                  <a:pt x="324772" y="301066"/>
                </a:lnTo>
                <a:lnTo>
                  <a:pt x="438835" y="296887"/>
                </a:lnTo>
                <a:lnTo>
                  <a:pt x="434187" y="290614"/>
                </a:lnTo>
                <a:lnTo>
                  <a:pt x="431431" y="286550"/>
                </a:lnTo>
                <a:lnTo>
                  <a:pt x="371000" y="213144"/>
                </a:lnTo>
                <a:lnTo>
                  <a:pt x="351675" y="190119"/>
                </a:lnTo>
                <a:lnTo>
                  <a:pt x="347141" y="183840"/>
                </a:lnTo>
                <a:lnTo>
                  <a:pt x="344493" y="177495"/>
                </a:lnTo>
                <a:lnTo>
                  <a:pt x="343931" y="170645"/>
                </a:lnTo>
                <a:lnTo>
                  <a:pt x="345655" y="162852"/>
                </a:lnTo>
                <a:lnTo>
                  <a:pt x="350499" y="148072"/>
                </a:lnTo>
                <a:lnTo>
                  <a:pt x="354907" y="133140"/>
                </a:lnTo>
                <a:lnTo>
                  <a:pt x="363283" y="103123"/>
                </a:lnTo>
                <a:lnTo>
                  <a:pt x="368455" y="84836"/>
                </a:lnTo>
                <a:lnTo>
                  <a:pt x="243382" y="84836"/>
                </a:lnTo>
                <a:lnTo>
                  <a:pt x="237756" y="84048"/>
                </a:lnTo>
                <a:lnTo>
                  <a:pt x="113576" y="0"/>
                </a:lnTo>
                <a:close/>
              </a:path>
              <a:path w="439419" h="432434">
                <a:moveTo>
                  <a:pt x="311132" y="301434"/>
                </a:moveTo>
                <a:lnTo>
                  <a:pt x="288925" y="301434"/>
                </a:lnTo>
                <a:lnTo>
                  <a:pt x="298170" y="301510"/>
                </a:lnTo>
                <a:lnTo>
                  <a:pt x="311132" y="301434"/>
                </a:lnTo>
                <a:close/>
              </a:path>
              <a:path w="439419" h="432434">
                <a:moveTo>
                  <a:pt x="383997" y="29286"/>
                </a:moveTo>
                <a:lnTo>
                  <a:pt x="243382" y="84836"/>
                </a:lnTo>
                <a:lnTo>
                  <a:pt x="368455" y="84836"/>
                </a:lnTo>
                <a:lnTo>
                  <a:pt x="383997" y="29286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01012" y="3817683"/>
            <a:ext cx="438784" cy="431800"/>
          </a:xfrm>
          <a:custGeom>
            <a:avLst/>
            <a:gdLst/>
            <a:ahLst/>
            <a:cxnLst/>
            <a:rect l="l" t="t" r="r" b="b"/>
            <a:pathLst>
              <a:path w="438785" h="431800">
                <a:moveTo>
                  <a:pt x="111848" y="0"/>
                </a:moveTo>
                <a:lnTo>
                  <a:pt x="115681" y="69762"/>
                </a:lnTo>
                <a:lnTo>
                  <a:pt x="117733" y="104195"/>
                </a:lnTo>
                <a:lnTo>
                  <a:pt x="120065" y="137591"/>
                </a:lnTo>
                <a:lnTo>
                  <a:pt x="119955" y="145152"/>
                </a:lnTo>
                <a:lnTo>
                  <a:pt x="118237" y="151391"/>
                </a:lnTo>
                <a:lnTo>
                  <a:pt x="114747" y="156767"/>
                </a:lnTo>
                <a:lnTo>
                  <a:pt x="109321" y="161734"/>
                </a:lnTo>
                <a:lnTo>
                  <a:pt x="82217" y="182600"/>
                </a:lnTo>
                <a:lnTo>
                  <a:pt x="0" y="246964"/>
                </a:lnTo>
                <a:lnTo>
                  <a:pt x="5156" y="248716"/>
                </a:lnTo>
                <a:lnTo>
                  <a:pt x="8318" y="250024"/>
                </a:lnTo>
                <a:lnTo>
                  <a:pt x="104253" y="275184"/>
                </a:lnTo>
                <a:lnTo>
                  <a:pt x="145567" y="285419"/>
                </a:lnTo>
                <a:lnTo>
                  <a:pt x="150177" y="290448"/>
                </a:lnTo>
                <a:lnTo>
                  <a:pt x="153555" y="300050"/>
                </a:lnTo>
                <a:lnTo>
                  <a:pt x="165059" y="332270"/>
                </a:lnTo>
                <a:lnTo>
                  <a:pt x="176871" y="364732"/>
                </a:lnTo>
                <a:lnTo>
                  <a:pt x="201472" y="431749"/>
                </a:lnTo>
                <a:lnTo>
                  <a:pt x="263753" y="334314"/>
                </a:lnTo>
                <a:lnTo>
                  <a:pt x="276879" y="314742"/>
                </a:lnTo>
                <a:lnTo>
                  <a:pt x="287708" y="304672"/>
                </a:lnTo>
                <a:lnTo>
                  <a:pt x="302058" y="300785"/>
                </a:lnTo>
                <a:lnTo>
                  <a:pt x="325742" y="299758"/>
                </a:lnTo>
                <a:lnTo>
                  <a:pt x="438277" y="296024"/>
                </a:lnTo>
                <a:lnTo>
                  <a:pt x="433362" y="289661"/>
                </a:lnTo>
                <a:lnTo>
                  <a:pt x="430149" y="285267"/>
                </a:lnTo>
                <a:lnTo>
                  <a:pt x="368678" y="210522"/>
                </a:lnTo>
                <a:lnTo>
                  <a:pt x="349097" y="187210"/>
                </a:lnTo>
                <a:lnTo>
                  <a:pt x="345272" y="181737"/>
                </a:lnTo>
                <a:lnTo>
                  <a:pt x="343244" y="176283"/>
                </a:lnTo>
                <a:lnTo>
                  <a:pt x="342923" y="170499"/>
                </a:lnTo>
                <a:lnTo>
                  <a:pt x="344220" y="164033"/>
                </a:lnTo>
                <a:lnTo>
                  <a:pt x="353034" y="134139"/>
                </a:lnTo>
                <a:lnTo>
                  <a:pt x="361785" y="103807"/>
                </a:lnTo>
                <a:lnTo>
                  <a:pt x="368128" y="81519"/>
                </a:lnTo>
                <a:lnTo>
                  <a:pt x="239822" y="81519"/>
                </a:lnTo>
                <a:lnTo>
                  <a:pt x="232296" y="79395"/>
                </a:lnTo>
                <a:lnTo>
                  <a:pt x="224536" y="74891"/>
                </a:lnTo>
                <a:lnTo>
                  <a:pt x="199856" y="57749"/>
                </a:lnTo>
                <a:lnTo>
                  <a:pt x="121450" y="5079"/>
                </a:lnTo>
                <a:lnTo>
                  <a:pt x="117551" y="3213"/>
                </a:lnTo>
                <a:lnTo>
                  <a:pt x="111848" y="0"/>
                </a:lnTo>
                <a:close/>
              </a:path>
              <a:path w="438785" h="431800">
                <a:moveTo>
                  <a:pt x="381622" y="29806"/>
                </a:moveTo>
                <a:lnTo>
                  <a:pt x="375526" y="31813"/>
                </a:lnTo>
                <a:lnTo>
                  <a:pt x="371678" y="32867"/>
                </a:lnTo>
                <a:lnTo>
                  <a:pt x="284088" y="67098"/>
                </a:lnTo>
                <a:lnTo>
                  <a:pt x="256336" y="78536"/>
                </a:lnTo>
                <a:lnTo>
                  <a:pt x="247654" y="81240"/>
                </a:lnTo>
                <a:lnTo>
                  <a:pt x="239822" y="81519"/>
                </a:lnTo>
                <a:lnTo>
                  <a:pt x="368128" y="81519"/>
                </a:lnTo>
                <a:lnTo>
                  <a:pt x="379907" y="40131"/>
                </a:lnTo>
                <a:lnTo>
                  <a:pt x="380428" y="35852"/>
                </a:lnTo>
                <a:lnTo>
                  <a:pt x="381622" y="29806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3493852"/>
            <a:ext cx="320040" cy="427990"/>
          </a:xfrm>
          <a:custGeom>
            <a:avLst/>
            <a:gdLst/>
            <a:ahLst/>
            <a:cxnLst/>
            <a:rect l="l" t="t" r="r" b="b"/>
            <a:pathLst>
              <a:path w="320040" h="427989">
                <a:moveTo>
                  <a:pt x="0" y="0"/>
                </a:moveTo>
                <a:lnTo>
                  <a:pt x="0" y="115821"/>
                </a:lnTo>
                <a:lnTo>
                  <a:pt x="1228" y="133915"/>
                </a:lnTo>
                <a:lnTo>
                  <a:pt x="984" y="141823"/>
                </a:lnTo>
                <a:lnTo>
                  <a:pt x="0" y="144933"/>
                </a:lnTo>
                <a:lnTo>
                  <a:pt x="0" y="274745"/>
                </a:lnTo>
                <a:lnTo>
                  <a:pt x="3895" y="275672"/>
                </a:lnTo>
                <a:lnTo>
                  <a:pt x="16574" y="279439"/>
                </a:lnTo>
                <a:lnTo>
                  <a:pt x="26832" y="285215"/>
                </a:lnTo>
                <a:lnTo>
                  <a:pt x="34322" y="294026"/>
                </a:lnTo>
                <a:lnTo>
                  <a:pt x="38693" y="306902"/>
                </a:lnTo>
                <a:lnTo>
                  <a:pt x="40783" y="315267"/>
                </a:lnTo>
                <a:lnTo>
                  <a:pt x="43739" y="323482"/>
                </a:lnTo>
                <a:lnTo>
                  <a:pt x="47074" y="331630"/>
                </a:lnTo>
                <a:lnTo>
                  <a:pt x="50300" y="339795"/>
                </a:lnTo>
                <a:lnTo>
                  <a:pt x="82660" y="427793"/>
                </a:lnTo>
                <a:lnTo>
                  <a:pt x="98070" y="404477"/>
                </a:lnTo>
                <a:lnTo>
                  <a:pt x="113164" y="381995"/>
                </a:lnTo>
                <a:lnTo>
                  <a:pt x="127332" y="359711"/>
                </a:lnTo>
                <a:lnTo>
                  <a:pt x="139962" y="336988"/>
                </a:lnTo>
                <a:lnTo>
                  <a:pt x="153024" y="316462"/>
                </a:lnTo>
                <a:lnTo>
                  <a:pt x="168895" y="302571"/>
                </a:lnTo>
                <a:lnTo>
                  <a:pt x="188406" y="295719"/>
                </a:lnTo>
                <a:lnTo>
                  <a:pt x="225385" y="295719"/>
                </a:lnTo>
                <a:lnTo>
                  <a:pt x="319439" y="292208"/>
                </a:lnTo>
                <a:lnTo>
                  <a:pt x="313660" y="284804"/>
                </a:lnTo>
                <a:lnTo>
                  <a:pt x="310117" y="280028"/>
                </a:lnTo>
                <a:lnTo>
                  <a:pt x="249025" y="205765"/>
                </a:lnTo>
                <a:lnTo>
                  <a:pt x="223935" y="175723"/>
                </a:lnTo>
                <a:lnTo>
                  <a:pt x="222639" y="169691"/>
                </a:lnTo>
                <a:lnTo>
                  <a:pt x="225408" y="160712"/>
                </a:lnTo>
                <a:lnTo>
                  <a:pt x="233279" y="134513"/>
                </a:lnTo>
                <a:lnTo>
                  <a:pt x="240891" y="108234"/>
                </a:lnTo>
                <a:lnTo>
                  <a:pt x="249267" y="78683"/>
                </a:lnTo>
                <a:lnTo>
                  <a:pt x="125510" y="78683"/>
                </a:lnTo>
                <a:lnTo>
                  <a:pt x="116861" y="77692"/>
                </a:lnTo>
                <a:lnTo>
                  <a:pt x="85982" y="57388"/>
                </a:lnTo>
                <a:lnTo>
                  <a:pt x="4123" y="2152"/>
                </a:lnTo>
                <a:lnTo>
                  <a:pt x="0" y="0"/>
                </a:lnTo>
                <a:close/>
              </a:path>
              <a:path w="320040" h="427989">
                <a:moveTo>
                  <a:pt x="225385" y="295719"/>
                </a:moveTo>
                <a:lnTo>
                  <a:pt x="188406" y="295719"/>
                </a:lnTo>
                <a:lnTo>
                  <a:pt x="212390" y="296310"/>
                </a:lnTo>
                <a:lnTo>
                  <a:pt x="218728" y="297377"/>
                </a:lnTo>
                <a:lnTo>
                  <a:pt x="225385" y="295719"/>
                </a:lnTo>
                <a:close/>
              </a:path>
              <a:path w="320040" h="427989">
                <a:moveTo>
                  <a:pt x="263851" y="24797"/>
                </a:moveTo>
                <a:lnTo>
                  <a:pt x="125510" y="78683"/>
                </a:lnTo>
                <a:lnTo>
                  <a:pt x="249267" y="78683"/>
                </a:lnTo>
                <a:lnTo>
                  <a:pt x="255812" y="55594"/>
                </a:lnTo>
                <a:lnTo>
                  <a:pt x="257775" y="48437"/>
                </a:lnTo>
                <a:lnTo>
                  <a:pt x="259698" y="41048"/>
                </a:lnTo>
                <a:lnTo>
                  <a:pt x="263851" y="24797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17202" y="5751370"/>
            <a:ext cx="474980" cy="462280"/>
          </a:xfrm>
          <a:custGeom>
            <a:avLst/>
            <a:gdLst/>
            <a:ahLst/>
            <a:cxnLst/>
            <a:rect l="l" t="t" r="r" b="b"/>
            <a:pathLst>
              <a:path w="474979" h="462279">
                <a:moveTo>
                  <a:pt x="301463" y="0"/>
                </a:moveTo>
                <a:lnTo>
                  <a:pt x="257242" y="9736"/>
                </a:lnTo>
                <a:lnTo>
                  <a:pt x="216661" y="32106"/>
                </a:lnTo>
                <a:lnTo>
                  <a:pt x="186405" y="62823"/>
                </a:lnTo>
                <a:lnTo>
                  <a:pt x="164798" y="102557"/>
                </a:lnTo>
                <a:lnTo>
                  <a:pt x="155164" y="148990"/>
                </a:lnTo>
                <a:lnTo>
                  <a:pt x="160824" y="199804"/>
                </a:lnTo>
                <a:lnTo>
                  <a:pt x="185102" y="252680"/>
                </a:lnTo>
                <a:lnTo>
                  <a:pt x="0" y="423736"/>
                </a:lnTo>
                <a:lnTo>
                  <a:pt x="35940" y="461963"/>
                </a:lnTo>
                <a:lnTo>
                  <a:pt x="223075" y="289357"/>
                </a:lnTo>
                <a:lnTo>
                  <a:pt x="404056" y="289357"/>
                </a:lnTo>
                <a:lnTo>
                  <a:pt x="413680" y="283996"/>
                </a:lnTo>
                <a:lnTo>
                  <a:pt x="417486" y="280073"/>
                </a:lnTo>
                <a:lnTo>
                  <a:pt x="315442" y="280073"/>
                </a:lnTo>
                <a:lnTo>
                  <a:pt x="267551" y="270352"/>
                </a:lnTo>
                <a:lnTo>
                  <a:pt x="228199" y="243896"/>
                </a:lnTo>
                <a:lnTo>
                  <a:pt x="201592" y="204884"/>
                </a:lnTo>
                <a:lnTo>
                  <a:pt x="191935" y="157493"/>
                </a:lnTo>
                <a:lnTo>
                  <a:pt x="201717" y="110659"/>
                </a:lnTo>
                <a:lnTo>
                  <a:pt x="227925" y="72211"/>
                </a:lnTo>
                <a:lnTo>
                  <a:pt x="266531" y="46152"/>
                </a:lnTo>
                <a:lnTo>
                  <a:pt x="313512" y="36487"/>
                </a:lnTo>
                <a:lnTo>
                  <a:pt x="414798" y="36487"/>
                </a:lnTo>
                <a:lnTo>
                  <a:pt x="389248" y="17936"/>
                </a:lnTo>
                <a:lnTo>
                  <a:pt x="346429" y="2774"/>
                </a:lnTo>
                <a:lnTo>
                  <a:pt x="301463" y="0"/>
                </a:lnTo>
                <a:close/>
              </a:path>
              <a:path w="474979" h="462279">
                <a:moveTo>
                  <a:pt x="404056" y="289357"/>
                </a:moveTo>
                <a:lnTo>
                  <a:pt x="223075" y="289357"/>
                </a:lnTo>
                <a:lnTo>
                  <a:pt x="275115" y="311843"/>
                </a:lnTo>
                <a:lnTo>
                  <a:pt x="325947" y="316777"/>
                </a:lnTo>
                <a:lnTo>
                  <a:pt x="372995" y="306661"/>
                </a:lnTo>
                <a:lnTo>
                  <a:pt x="404056" y="289357"/>
                </a:lnTo>
                <a:close/>
              </a:path>
              <a:path w="474979" h="462279">
                <a:moveTo>
                  <a:pt x="414798" y="36487"/>
                </a:moveTo>
                <a:lnTo>
                  <a:pt x="313512" y="36487"/>
                </a:lnTo>
                <a:lnTo>
                  <a:pt x="361543" y="46048"/>
                </a:lnTo>
                <a:lnTo>
                  <a:pt x="400977" y="72260"/>
                </a:lnTo>
                <a:lnTo>
                  <a:pt x="427694" y="111079"/>
                </a:lnTo>
                <a:lnTo>
                  <a:pt x="437578" y="158458"/>
                </a:lnTo>
                <a:lnTo>
                  <a:pt x="428067" y="205818"/>
                </a:lnTo>
                <a:lnTo>
                  <a:pt x="401942" y="244459"/>
                </a:lnTo>
                <a:lnTo>
                  <a:pt x="363101" y="270504"/>
                </a:lnTo>
                <a:lnTo>
                  <a:pt x="315442" y="280073"/>
                </a:lnTo>
                <a:lnTo>
                  <a:pt x="417486" y="280073"/>
                </a:lnTo>
                <a:lnTo>
                  <a:pt x="445427" y="251283"/>
                </a:lnTo>
                <a:lnTo>
                  <a:pt x="466236" y="210882"/>
                </a:lnTo>
                <a:lnTo>
                  <a:pt x="474576" y="167271"/>
                </a:lnTo>
                <a:lnTo>
                  <a:pt x="470670" y="123268"/>
                </a:lnTo>
                <a:lnTo>
                  <a:pt x="454745" y="81693"/>
                </a:lnTo>
                <a:lnTo>
                  <a:pt x="427024" y="45365"/>
                </a:lnTo>
                <a:lnTo>
                  <a:pt x="414798" y="36487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47073" y="5852310"/>
            <a:ext cx="474980" cy="462915"/>
          </a:xfrm>
          <a:custGeom>
            <a:avLst/>
            <a:gdLst/>
            <a:ahLst/>
            <a:cxnLst/>
            <a:rect l="l" t="t" r="r" b="b"/>
            <a:pathLst>
              <a:path w="474980" h="462914">
                <a:moveTo>
                  <a:pt x="302664" y="0"/>
                </a:moveTo>
                <a:lnTo>
                  <a:pt x="257873" y="10715"/>
                </a:lnTo>
                <a:lnTo>
                  <a:pt x="217522" y="31837"/>
                </a:lnTo>
                <a:lnTo>
                  <a:pt x="187010" y="61114"/>
                </a:lnTo>
                <a:lnTo>
                  <a:pt x="166447" y="98246"/>
                </a:lnTo>
                <a:lnTo>
                  <a:pt x="155943" y="142935"/>
                </a:lnTo>
                <a:lnTo>
                  <a:pt x="155384" y="172229"/>
                </a:lnTo>
                <a:lnTo>
                  <a:pt x="160293" y="200271"/>
                </a:lnTo>
                <a:lnTo>
                  <a:pt x="170430" y="227144"/>
                </a:lnTo>
                <a:lnTo>
                  <a:pt x="185559" y="252930"/>
                </a:lnTo>
                <a:lnTo>
                  <a:pt x="0" y="424354"/>
                </a:lnTo>
                <a:lnTo>
                  <a:pt x="35788" y="462696"/>
                </a:lnTo>
                <a:lnTo>
                  <a:pt x="176840" y="332663"/>
                </a:lnTo>
                <a:lnTo>
                  <a:pt x="211582" y="300250"/>
                </a:lnTo>
                <a:lnTo>
                  <a:pt x="217958" y="295368"/>
                </a:lnTo>
                <a:lnTo>
                  <a:pt x="223888" y="293420"/>
                </a:lnTo>
                <a:lnTo>
                  <a:pt x="398599" y="293420"/>
                </a:lnTo>
                <a:lnTo>
                  <a:pt x="411606" y="286376"/>
                </a:lnTo>
                <a:lnTo>
                  <a:pt x="417008" y="280921"/>
                </a:lnTo>
                <a:lnTo>
                  <a:pt x="314553" y="280921"/>
                </a:lnTo>
                <a:lnTo>
                  <a:pt x="266629" y="270798"/>
                </a:lnTo>
                <a:lnTo>
                  <a:pt x="227691" y="244197"/>
                </a:lnTo>
                <a:lnTo>
                  <a:pt x="201632" y="205049"/>
                </a:lnTo>
                <a:lnTo>
                  <a:pt x="192341" y="157286"/>
                </a:lnTo>
                <a:lnTo>
                  <a:pt x="202236" y="110438"/>
                </a:lnTo>
                <a:lnTo>
                  <a:pt x="228515" y="72188"/>
                </a:lnTo>
                <a:lnTo>
                  <a:pt x="267213" y="46442"/>
                </a:lnTo>
                <a:lnTo>
                  <a:pt x="314363" y="37106"/>
                </a:lnTo>
                <a:lnTo>
                  <a:pt x="414904" y="37106"/>
                </a:lnTo>
                <a:lnTo>
                  <a:pt x="385889" y="16368"/>
                </a:lnTo>
                <a:lnTo>
                  <a:pt x="345493" y="1932"/>
                </a:lnTo>
                <a:lnTo>
                  <a:pt x="302664" y="0"/>
                </a:lnTo>
                <a:close/>
              </a:path>
              <a:path w="474980" h="462914">
                <a:moveTo>
                  <a:pt x="398599" y="293420"/>
                </a:moveTo>
                <a:lnTo>
                  <a:pt x="223888" y="293420"/>
                </a:lnTo>
                <a:lnTo>
                  <a:pt x="230112" y="294192"/>
                </a:lnTo>
                <a:lnTo>
                  <a:pt x="237375" y="297469"/>
                </a:lnTo>
                <a:lnTo>
                  <a:pt x="281724" y="314207"/>
                </a:lnTo>
                <a:lnTo>
                  <a:pt x="327440" y="317497"/>
                </a:lnTo>
                <a:lnTo>
                  <a:pt x="371681" y="308000"/>
                </a:lnTo>
                <a:lnTo>
                  <a:pt x="398599" y="293420"/>
                </a:lnTo>
                <a:close/>
              </a:path>
              <a:path w="474980" h="462914">
                <a:moveTo>
                  <a:pt x="414904" y="37106"/>
                </a:moveTo>
                <a:lnTo>
                  <a:pt x="314363" y="37106"/>
                </a:lnTo>
                <a:lnTo>
                  <a:pt x="362629" y="47098"/>
                </a:lnTo>
                <a:lnTo>
                  <a:pt x="401980" y="73952"/>
                </a:lnTo>
                <a:lnTo>
                  <a:pt x="428291" y="113498"/>
                </a:lnTo>
                <a:lnTo>
                  <a:pt x="437438" y="161566"/>
                </a:lnTo>
                <a:lnTo>
                  <a:pt x="427149" y="208353"/>
                </a:lnTo>
                <a:lnTo>
                  <a:pt x="400561" y="246442"/>
                </a:lnTo>
                <a:lnTo>
                  <a:pt x="361690" y="271932"/>
                </a:lnTo>
                <a:lnTo>
                  <a:pt x="314553" y="280921"/>
                </a:lnTo>
                <a:lnTo>
                  <a:pt x="417008" y="280921"/>
                </a:lnTo>
                <a:lnTo>
                  <a:pt x="444373" y="253285"/>
                </a:lnTo>
                <a:lnTo>
                  <a:pt x="466251" y="211819"/>
                </a:lnTo>
                <a:lnTo>
                  <a:pt x="474952" y="167263"/>
                </a:lnTo>
                <a:lnTo>
                  <a:pt x="470615" y="122428"/>
                </a:lnTo>
                <a:lnTo>
                  <a:pt x="453378" y="80125"/>
                </a:lnTo>
                <a:lnTo>
                  <a:pt x="423379" y="43164"/>
                </a:lnTo>
                <a:lnTo>
                  <a:pt x="414904" y="37106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029254" y="3491153"/>
            <a:ext cx="474980" cy="462280"/>
          </a:xfrm>
          <a:custGeom>
            <a:avLst/>
            <a:gdLst/>
            <a:ahLst/>
            <a:cxnLst/>
            <a:rect l="l" t="t" r="r" b="b"/>
            <a:pathLst>
              <a:path w="474979" h="462279">
                <a:moveTo>
                  <a:pt x="302628" y="0"/>
                </a:moveTo>
                <a:lnTo>
                  <a:pt x="258373" y="9327"/>
                </a:lnTo>
                <a:lnTo>
                  <a:pt x="219603" y="30054"/>
                </a:lnTo>
                <a:lnTo>
                  <a:pt x="188277" y="60301"/>
                </a:lnTo>
                <a:lnTo>
                  <a:pt x="166353" y="98191"/>
                </a:lnTo>
                <a:lnTo>
                  <a:pt x="155790" y="141846"/>
                </a:lnTo>
                <a:lnTo>
                  <a:pt x="155560" y="171165"/>
                </a:lnTo>
                <a:lnTo>
                  <a:pt x="160413" y="199297"/>
                </a:lnTo>
                <a:lnTo>
                  <a:pt x="170410" y="226321"/>
                </a:lnTo>
                <a:lnTo>
                  <a:pt x="185610" y="252310"/>
                </a:lnTo>
                <a:lnTo>
                  <a:pt x="0" y="423760"/>
                </a:lnTo>
                <a:lnTo>
                  <a:pt x="35979" y="461962"/>
                </a:lnTo>
                <a:lnTo>
                  <a:pt x="211429" y="299885"/>
                </a:lnTo>
                <a:lnTo>
                  <a:pt x="217451" y="295137"/>
                </a:lnTo>
                <a:lnTo>
                  <a:pt x="223197" y="292935"/>
                </a:lnTo>
                <a:lnTo>
                  <a:pt x="397417" y="292935"/>
                </a:lnTo>
                <a:lnTo>
                  <a:pt x="411683" y="284899"/>
                </a:lnTo>
                <a:lnTo>
                  <a:pt x="416389" y="280289"/>
                </a:lnTo>
                <a:lnTo>
                  <a:pt x="315010" y="280289"/>
                </a:lnTo>
                <a:lnTo>
                  <a:pt x="267105" y="270479"/>
                </a:lnTo>
                <a:lnTo>
                  <a:pt x="228150" y="244097"/>
                </a:lnTo>
                <a:lnTo>
                  <a:pt x="202009" y="205022"/>
                </a:lnTo>
                <a:lnTo>
                  <a:pt x="192544" y="157137"/>
                </a:lnTo>
                <a:lnTo>
                  <a:pt x="202173" y="109886"/>
                </a:lnTo>
                <a:lnTo>
                  <a:pt x="228304" y="71758"/>
                </a:lnTo>
                <a:lnTo>
                  <a:pt x="267289" y="46312"/>
                </a:lnTo>
                <a:lnTo>
                  <a:pt x="315480" y="37109"/>
                </a:lnTo>
                <a:lnTo>
                  <a:pt x="416305" y="37109"/>
                </a:lnTo>
                <a:lnTo>
                  <a:pt x="390978" y="18818"/>
                </a:lnTo>
                <a:lnTo>
                  <a:pt x="348839" y="3423"/>
                </a:lnTo>
                <a:lnTo>
                  <a:pt x="302628" y="0"/>
                </a:lnTo>
                <a:close/>
              </a:path>
              <a:path w="474979" h="462279">
                <a:moveTo>
                  <a:pt x="397417" y="292935"/>
                </a:moveTo>
                <a:lnTo>
                  <a:pt x="223197" y="292935"/>
                </a:lnTo>
                <a:lnTo>
                  <a:pt x="229480" y="293366"/>
                </a:lnTo>
                <a:lnTo>
                  <a:pt x="237108" y="296519"/>
                </a:lnTo>
                <a:lnTo>
                  <a:pt x="282088" y="313942"/>
                </a:lnTo>
                <a:lnTo>
                  <a:pt x="326472" y="318046"/>
                </a:lnTo>
                <a:lnTo>
                  <a:pt x="369818" y="308481"/>
                </a:lnTo>
                <a:lnTo>
                  <a:pt x="397417" y="292935"/>
                </a:lnTo>
                <a:close/>
              </a:path>
              <a:path w="474979" h="462279">
                <a:moveTo>
                  <a:pt x="416305" y="37109"/>
                </a:moveTo>
                <a:lnTo>
                  <a:pt x="315480" y="37109"/>
                </a:lnTo>
                <a:lnTo>
                  <a:pt x="362925" y="46796"/>
                </a:lnTo>
                <a:lnTo>
                  <a:pt x="401724" y="72985"/>
                </a:lnTo>
                <a:lnTo>
                  <a:pt x="427910" y="111706"/>
                </a:lnTo>
                <a:lnTo>
                  <a:pt x="437514" y="158991"/>
                </a:lnTo>
                <a:lnTo>
                  <a:pt x="427842" y="206251"/>
                </a:lnTo>
                <a:lnTo>
                  <a:pt x="401523" y="244871"/>
                </a:lnTo>
                <a:lnTo>
                  <a:pt x="362573" y="270876"/>
                </a:lnTo>
                <a:lnTo>
                  <a:pt x="315010" y="280289"/>
                </a:lnTo>
                <a:lnTo>
                  <a:pt x="416389" y="280289"/>
                </a:lnTo>
                <a:lnTo>
                  <a:pt x="445815" y="251461"/>
                </a:lnTo>
                <a:lnTo>
                  <a:pt x="466777" y="212707"/>
                </a:lnTo>
                <a:lnTo>
                  <a:pt x="474807" y="169222"/>
                </a:lnTo>
                <a:lnTo>
                  <a:pt x="470141" y="121589"/>
                </a:lnTo>
                <a:lnTo>
                  <a:pt x="453909" y="79426"/>
                </a:lnTo>
                <a:lnTo>
                  <a:pt x="426761" y="44661"/>
                </a:lnTo>
                <a:lnTo>
                  <a:pt x="416305" y="37109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393067" y="4042391"/>
            <a:ext cx="308610" cy="440690"/>
          </a:xfrm>
          <a:custGeom>
            <a:avLst/>
            <a:gdLst/>
            <a:ahLst/>
            <a:cxnLst/>
            <a:rect l="l" t="t" r="r" b="b"/>
            <a:pathLst>
              <a:path w="308610" h="440689">
                <a:moveTo>
                  <a:pt x="68354" y="290887"/>
                </a:moveTo>
                <a:lnTo>
                  <a:pt x="39261" y="299756"/>
                </a:lnTo>
                <a:lnTo>
                  <a:pt x="16235" y="319672"/>
                </a:lnTo>
                <a:lnTo>
                  <a:pt x="1567" y="349306"/>
                </a:lnTo>
                <a:lnTo>
                  <a:pt x="0" y="380043"/>
                </a:lnTo>
                <a:lnTo>
                  <a:pt x="10646" y="408646"/>
                </a:lnTo>
                <a:lnTo>
                  <a:pt x="30644" y="430368"/>
                </a:lnTo>
                <a:lnTo>
                  <a:pt x="57130" y="440467"/>
                </a:lnTo>
                <a:lnTo>
                  <a:pt x="84274" y="440340"/>
                </a:lnTo>
                <a:lnTo>
                  <a:pt x="133098" y="423711"/>
                </a:lnTo>
                <a:lnTo>
                  <a:pt x="165153" y="396235"/>
                </a:lnTo>
                <a:lnTo>
                  <a:pt x="177678" y="355098"/>
                </a:lnTo>
                <a:lnTo>
                  <a:pt x="177401" y="309200"/>
                </a:lnTo>
                <a:lnTo>
                  <a:pt x="140696" y="309200"/>
                </a:lnTo>
                <a:lnTo>
                  <a:pt x="120527" y="301243"/>
                </a:lnTo>
                <a:lnTo>
                  <a:pt x="110869" y="297588"/>
                </a:lnTo>
                <a:lnTo>
                  <a:pt x="101224" y="294392"/>
                </a:lnTo>
                <a:lnTo>
                  <a:pt x="68354" y="290887"/>
                </a:lnTo>
                <a:close/>
              </a:path>
              <a:path w="308610" h="440689">
                <a:moveTo>
                  <a:pt x="268041" y="114128"/>
                </a:moveTo>
                <a:lnTo>
                  <a:pt x="177450" y="114128"/>
                </a:lnTo>
                <a:lnTo>
                  <a:pt x="213382" y="134792"/>
                </a:lnTo>
                <a:lnTo>
                  <a:pt x="242647" y="166375"/>
                </a:lnTo>
                <a:lnTo>
                  <a:pt x="262050" y="205915"/>
                </a:lnTo>
                <a:lnTo>
                  <a:pt x="268392" y="250455"/>
                </a:lnTo>
                <a:lnTo>
                  <a:pt x="258476" y="297033"/>
                </a:lnTo>
                <a:lnTo>
                  <a:pt x="256063" y="302951"/>
                </a:lnTo>
                <a:lnTo>
                  <a:pt x="255136" y="309467"/>
                </a:lnTo>
                <a:lnTo>
                  <a:pt x="252938" y="317887"/>
                </a:lnTo>
                <a:lnTo>
                  <a:pt x="258730" y="316667"/>
                </a:lnTo>
                <a:lnTo>
                  <a:pt x="260762" y="316579"/>
                </a:lnTo>
                <a:lnTo>
                  <a:pt x="287226" y="284238"/>
                </a:lnTo>
                <a:lnTo>
                  <a:pt x="308025" y="222297"/>
                </a:lnTo>
                <a:lnTo>
                  <a:pt x="306063" y="187483"/>
                </a:lnTo>
                <a:lnTo>
                  <a:pt x="298001" y="160947"/>
                </a:lnTo>
                <a:lnTo>
                  <a:pt x="285274" y="137212"/>
                </a:lnTo>
                <a:lnTo>
                  <a:pt x="269178" y="115422"/>
                </a:lnTo>
                <a:lnTo>
                  <a:pt x="268041" y="114128"/>
                </a:lnTo>
                <a:close/>
              </a:path>
              <a:path w="308610" h="440689">
                <a:moveTo>
                  <a:pt x="163287" y="0"/>
                </a:moveTo>
                <a:lnTo>
                  <a:pt x="147744" y="2863"/>
                </a:lnTo>
                <a:lnTo>
                  <a:pt x="140696" y="309200"/>
                </a:lnTo>
                <a:lnTo>
                  <a:pt x="177401" y="309200"/>
                </a:lnTo>
                <a:lnTo>
                  <a:pt x="177450" y="114128"/>
                </a:lnTo>
                <a:lnTo>
                  <a:pt x="268041" y="114128"/>
                </a:lnTo>
                <a:lnTo>
                  <a:pt x="251008" y="94722"/>
                </a:lnTo>
                <a:lnTo>
                  <a:pt x="234744" y="76691"/>
                </a:lnTo>
                <a:lnTo>
                  <a:pt x="218907" y="58240"/>
                </a:lnTo>
                <a:lnTo>
                  <a:pt x="203725" y="39281"/>
                </a:lnTo>
                <a:lnTo>
                  <a:pt x="180741" y="7798"/>
                </a:lnTo>
                <a:lnTo>
                  <a:pt x="173157" y="1433"/>
                </a:lnTo>
                <a:lnTo>
                  <a:pt x="163287" y="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101392" y="5466345"/>
            <a:ext cx="92960" cy="155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353523" y="5827869"/>
            <a:ext cx="132080" cy="40005"/>
          </a:xfrm>
          <a:custGeom>
            <a:avLst/>
            <a:gdLst/>
            <a:ahLst/>
            <a:cxnLst/>
            <a:rect l="l" t="t" r="r" b="b"/>
            <a:pathLst>
              <a:path w="132079" h="40004">
                <a:moveTo>
                  <a:pt x="87445" y="23607"/>
                </a:moveTo>
                <a:lnTo>
                  <a:pt x="57899" y="23607"/>
                </a:lnTo>
                <a:lnTo>
                  <a:pt x="35369" y="36434"/>
                </a:lnTo>
                <a:lnTo>
                  <a:pt x="36868" y="39673"/>
                </a:lnTo>
                <a:lnTo>
                  <a:pt x="105981" y="32040"/>
                </a:lnTo>
                <a:lnTo>
                  <a:pt x="106222" y="28763"/>
                </a:lnTo>
                <a:lnTo>
                  <a:pt x="87445" y="23607"/>
                </a:lnTo>
                <a:close/>
              </a:path>
              <a:path w="132079" h="40004">
                <a:moveTo>
                  <a:pt x="62988" y="0"/>
                </a:moveTo>
                <a:lnTo>
                  <a:pt x="28203" y="9554"/>
                </a:lnTo>
                <a:lnTo>
                  <a:pt x="0" y="29729"/>
                </a:lnTo>
                <a:lnTo>
                  <a:pt x="57899" y="23607"/>
                </a:lnTo>
                <a:lnTo>
                  <a:pt x="87445" y="23607"/>
                </a:lnTo>
                <a:lnTo>
                  <a:pt x="79768" y="21499"/>
                </a:lnTo>
                <a:lnTo>
                  <a:pt x="131559" y="15086"/>
                </a:lnTo>
                <a:lnTo>
                  <a:pt x="99169" y="1648"/>
                </a:lnTo>
                <a:lnTo>
                  <a:pt x="62988" y="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266008" y="3567596"/>
            <a:ext cx="131445" cy="40640"/>
          </a:xfrm>
          <a:custGeom>
            <a:avLst/>
            <a:gdLst/>
            <a:ahLst/>
            <a:cxnLst/>
            <a:rect l="l" t="t" r="r" b="b"/>
            <a:pathLst>
              <a:path w="131445" h="40639">
                <a:moveTo>
                  <a:pt x="92242" y="24572"/>
                </a:moveTo>
                <a:lnTo>
                  <a:pt x="53987" y="24572"/>
                </a:lnTo>
                <a:lnTo>
                  <a:pt x="32727" y="38123"/>
                </a:lnTo>
                <a:lnTo>
                  <a:pt x="33883" y="40206"/>
                </a:lnTo>
                <a:lnTo>
                  <a:pt x="105740" y="32104"/>
                </a:lnTo>
                <a:lnTo>
                  <a:pt x="105867" y="29627"/>
                </a:lnTo>
                <a:lnTo>
                  <a:pt x="92242" y="24572"/>
                </a:lnTo>
                <a:close/>
              </a:path>
              <a:path w="131445" h="40639">
                <a:moveTo>
                  <a:pt x="63549" y="0"/>
                </a:moveTo>
                <a:lnTo>
                  <a:pt x="29120" y="9277"/>
                </a:lnTo>
                <a:lnTo>
                  <a:pt x="0" y="29310"/>
                </a:lnTo>
                <a:lnTo>
                  <a:pt x="53987" y="24572"/>
                </a:lnTo>
                <a:lnTo>
                  <a:pt x="92242" y="24572"/>
                </a:lnTo>
                <a:lnTo>
                  <a:pt x="83273" y="21245"/>
                </a:lnTo>
                <a:lnTo>
                  <a:pt x="131356" y="15162"/>
                </a:lnTo>
                <a:lnTo>
                  <a:pt x="99042" y="1840"/>
                </a:lnTo>
                <a:lnTo>
                  <a:pt x="63549" y="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353523" y="5827869"/>
            <a:ext cx="132080" cy="40005"/>
          </a:xfrm>
          <a:custGeom>
            <a:avLst/>
            <a:gdLst/>
            <a:ahLst/>
            <a:cxnLst/>
            <a:rect l="l" t="t" r="r" b="b"/>
            <a:pathLst>
              <a:path w="132079" h="40004">
                <a:moveTo>
                  <a:pt x="87445" y="23607"/>
                </a:moveTo>
                <a:lnTo>
                  <a:pt x="57899" y="23607"/>
                </a:lnTo>
                <a:lnTo>
                  <a:pt x="35369" y="36434"/>
                </a:lnTo>
                <a:lnTo>
                  <a:pt x="36868" y="39673"/>
                </a:lnTo>
                <a:lnTo>
                  <a:pt x="105981" y="32040"/>
                </a:lnTo>
                <a:lnTo>
                  <a:pt x="106222" y="28763"/>
                </a:lnTo>
                <a:lnTo>
                  <a:pt x="87445" y="23607"/>
                </a:lnTo>
                <a:close/>
              </a:path>
              <a:path w="132079" h="40004">
                <a:moveTo>
                  <a:pt x="62988" y="0"/>
                </a:moveTo>
                <a:lnTo>
                  <a:pt x="28203" y="9554"/>
                </a:lnTo>
                <a:lnTo>
                  <a:pt x="0" y="29729"/>
                </a:lnTo>
                <a:lnTo>
                  <a:pt x="57899" y="23607"/>
                </a:lnTo>
                <a:lnTo>
                  <a:pt x="87445" y="23607"/>
                </a:lnTo>
                <a:lnTo>
                  <a:pt x="79768" y="21499"/>
                </a:lnTo>
                <a:lnTo>
                  <a:pt x="131559" y="15086"/>
                </a:lnTo>
                <a:lnTo>
                  <a:pt x="99169" y="1648"/>
                </a:lnTo>
                <a:lnTo>
                  <a:pt x="62988" y="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74395" y="1558520"/>
            <a:ext cx="474345" cy="462280"/>
          </a:xfrm>
          <a:custGeom>
            <a:avLst/>
            <a:gdLst/>
            <a:ahLst/>
            <a:cxnLst/>
            <a:rect l="l" t="t" r="r" b="b"/>
            <a:pathLst>
              <a:path w="474344" h="462280">
                <a:moveTo>
                  <a:pt x="328941" y="0"/>
                </a:moveTo>
                <a:lnTo>
                  <a:pt x="285470" y="1827"/>
                </a:lnTo>
                <a:lnTo>
                  <a:pt x="236923" y="18975"/>
                </a:lnTo>
                <a:lnTo>
                  <a:pt x="197633" y="49299"/>
                </a:lnTo>
                <a:lnTo>
                  <a:pt x="169895" y="89619"/>
                </a:lnTo>
                <a:lnTo>
                  <a:pt x="156003" y="136758"/>
                </a:lnTo>
                <a:lnTo>
                  <a:pt x="158254" y="187539"/>
                </a:lnTo>
                <a:lnTo>
                  <a:pt x="162909" y="204398"/>
                </a:lnTo>
                <a:lnTo>
                  <a:pt x="169041" y="221076"/>
                </a:lnTo>
                <a:lnTo>
                  <a:pt x="175876" y="237874"/>
                </a:lnTo>
                <a:lnTo>
                  <a:pt x="182638" y="255090"/>
                </a:lnTo>
                <a:lnTo>
                  <a:pt x="0" y="423632"/>
                </a:lnTo>
                <a:lnTo>
                  <a:pt x="35521" y="461998"/>
                </a:lnTo>
                <a:lnTo>
                  <a:pt x="39916" y="458188"/>
                </a:lnTo>
                <a:lnTo>
                  <a:pt x="43395" y="455306"/>
                </a:lnTo>
                <a:lnTo>
                  <a:pt x="170818" y="337679"/>
                </a:lnTo>
                <a:lnTo>
                  <a:pt x="211963" y="299248"/>
                </a:lnTo>
                <a:lnTo>
                  <a:pt x="217944" y="294635"/>
                </a:lnTo>
                <a:lnTo>
                  <a:pt x="223537" y="292719"/>
                </a:lnTo>
                <a:lnTo>
                  <a:pt x="398498" y="292719"/>
                </a:lnTo>
                <a:lnTo>
                  <a:pt x="407301" y="288110"/>
                </a:lnTo>
                <a:lnTo>
                  <a:pt x="416034" y="280173"/>
                </a:lnTo>
                <a:lnTo>
                  <a:pt x="315480" y="280173"/>
                </a:lnTo>
                <a:lnTo>
                  <a:pt x="267518" y="270470"/>
                </a:lnTo>
                <a:lnTo>
                  <a:pt x="228203" y="244090"/>
                </a:lnTo>
                <a:lnTo>
                  <a:pt x="201655" y="205126"/>
                </a:lnTo>
                <a:lnTo>
                  <a:pt x="191998" y="157668"/>
                </a:lnTo>
                <a:lnTo>
                  <a:pt x="201732" y="110458"/>
                </a:lnTo>
                <a:lnTo>
                  <a:pt x="228045" y="72078"/>
                </a:lnTo>
                <a:lnTo>
                  <a:pt x="267063" y="46331"/>
                </a:lnTo>
                <a:lnTo>
                  <a:pt x="314909" y="37018"/>
                </a:lnTo>
                <a:lnTo>
                  <a:pt x="416080" y="37018"/>
                </a:lnTo>
                <a:lnTo>
                  <a:pt x="407206" y="28941"/>
                </a:lnTo>
                <a:lnTo>
                  <a:pt x="370195" y="9502"/>
                </a:lnTo>
                <a:lnTo>
                  <a:pt x="328941" y="0"/>
                </a:lnTo>
                <a:close/>
              </a:path>
              <a:path w="474344" h="462280">
                <a:moveTo>
                  <a:pt x="398498" y="292719"/>
                </a:moveTo>
                <a:lnTo>
                  <a:pt x="223537" y="292719"/>
                </a:lnTo>
                <a:lnTo>
                  <a:pt x="229441" y="293324"/>
                </a:lnTo>
                <a:lnTo>
                  <a:pt x="236359" y="296276"/>
                </a:lnTo>
                <a:lnTo>
                  <a:pt x="280039" y="313431"/>
                </a:lnTo>
                <a:lnTo>
                  <a:pt x="323326" y="318092"/>
                </a:lnTo>
                <a:lnTo>
                  <a:pt x="365865" y="309803"/>
                </a:lnTo>
                <a:lnTo>
                  <a:pt x="398498" y="292719"/>
                </a:lnTo>
                <a:close/>
              </a:path>
              <a:path w="474344" h="462280">
                <a:moveTo>
                  <a:pt x="416080" y="37018"/>
                </a:moveTo>
                <a:lnTo>
                  <a:pt x="314909" y="37018"/>
                </a:lnTo>
                <a:lnTo>
                  <a:pt x="362459" y="46652"/>
                </a:lnTo>
                <a:lnTo>
                  <a:pt x="401362" y="72664"/>
                </a:lnTo>
                <a:lnTo>
                  <a:pt x="427728" y="111206"/>
                </a:lnTo>
                <a:lnTo>
                  <a:pt x="437667" y="158430"/>
                </a:lnTo>
                <a:lnTo>
                  <a:pt x="428291" y="205561"/>
                </a:lnTo>
                <a:lnTo>
                  <a:pt x="402062" y="244290"/>
                </a:lnTo>
                <a:lnTo>
                  <a:pt x="363090" y="270525"/>
                </a:lnTo>
                <a:lnTo>
                  <a:pt x="315480" y="280173"/>
                </a:lnTo>
                <a:lnTo>
                  <a:pt x="416034" y="280173"/>
                </a:lnTo>
                <a:lnTo>
                  <a:pt x="441344" y="257166"/>
                </a:lnTo>
                <a:lnTo>
                  <a:pt x="463454" y="220703"/>
                </a:lnTo>
                <a:lnTo>
                  <a:pt x="473792" y="179152"/>
                </a:lnTo>
                <a:lnTo>
                  <a:pt x="472516" y="132941"/>
                </a:lnTo>
                <a:lnTo>
                  <a:pt x="460393" y="92054"/>
                </a:lnTo>
                <a:lnTo>
                  <a:pt x="437947" y="56923"/>
                </a:lnTo>
                <a:lnTo>
                  <a:pt x="416080" y="37018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12391" y="1635418"/>
            <a:ext cx="130810" cy="40005"/>
          </a:xfrm>
          <a:custGeom>
            <a:avLst/>
            <a:gdLst/>
            <a:ahLst/>
            <a:cxnLst/>
            <a:rect l="l" t="t" r="r" b="b"/>
            <a:pathLst>
              <a:path w="130809" h="40005">
                <a:moveTo>
                  <a:pt x="92571" y="24636"/>
                </a:moveTo>
                <a:lnTo>
                  <a:pt x="48729" y="24636"/>
                </a:lnTo>
                <a:lnTo>
                  <a:pt x="48767" y="26897"/>
                </a:lnTo>
                <a:lnTo>
                  <a:pt x="31470" y="37247"/>
                </a:lnTo>
                <a:lnTo>
                  <a:pt x="32638" y="39749"/>
                </a:lnTo>
                <a:lnTo>
                  <a:pt x="103835" y="31684"/>
                </a:lnTo>
                <a:lnTo>
                  <a:pt x="103898" y="28903"/>
                </a:lnTo>
                <a:lnTo>
                  <a:pt x="92571" y="24636"/>
                </a:lnTo>
                <a:close/>
              </a:path>
              <a:path w="130809" h="40005">
                <a:moveTo>
                  <a:pt x="59818" y="0"/>
                </a:moveTo>
                <a:lnTo>
                  <a:pt x="25715" y="9573"/>
                </a:lnTo>
                <a:lnTo>
                  <a:pt x="0" y="28560"/>
                </a:lnTo>
                <a:lnTo>
                  <a:pt x="48729" y="24636"/>
                </a:lnTo>
                <a:lnTo>
                  <a:pt x="92571" y="24636"/>
                </a:lnTo>
                <a:lnTo>
                  <a:pt x="81953" y="20635"/>
                </a:lnTo>
                <a:lnTo>
                  <a:pt x="130733" y="14768"/>
                </a:lnTo>
                <a:lnTo>
                  <a:pt x="96696" y="1259"/>
                </a:lnTo>
                <a:lnTo>
                  <a:pt x="59818" y="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82499" y="5929402"/>
            <a:ext cx="132080" cy="40005"/>
          </a:xfrm>
          <a:custGeom>
            <a:avLst/>
            <a:gdLst/>
            <a:ahLst/>
            <a:cxnLst/>
            <a:rect l="l" t="t" r="r" b="b"/>
            <a:pathLst>
              <a:path w="132080" h="40004">
                <a:moveTo>
                  <a:pt x="94783" y="25222"/>
                </a:moveTo>
                <a:lnTo>
                  <a:pt x="49720" y="25222"/>
                </a:lnTo>
                <a:lnTo>
                  <a:pt x="49847" y="27711"/>
                </a:lnTo>
                <a:lnTo>
                  <a:pt x="34950" y="37706"/>
                </a:lnTo>
                <a:lnTo>
                  <a:pt x="36271" y="39979"/>
                </a:lnTo>
                <a:lnTo>
                  <a:pt x="106934" y="32131"/>
                </a:lnTo>
                <a:lnTo>
                  <a:pt x="107327" y="29540"/>
                </a:lnTo>
                <a:lnTo>
                  <a:pt x="94783" y="25222"/>
                </a:lnTo>
                <a:close/>
              </a:path>
              <a:path w="132080" h="40004">
                <a:moveTo>
                  <a:pt x="65319" y="0"/>
                </a:moveTo>
                <a:lnTo>
                  <a:pt x="29809" y="9512"/>
                </a:lnTo>
                <a:lnTo>
                  <a:pt x="0" y="29387"/>
                </a:lnTo>
                <a:lnTo>
                  <a:pt x="49720" y="25222"/>
                </a:lnTo>
                <a:lnTo>
                  <a:pt x="94783" y="25222"/>
                </a:lnTo>
                <a:lnTo>
                  <a:pt x="82829" y="21107"/>
                </a:lnTo>
                <a:lnTo>
                  <a:pt x="131457" y="15455"/>
                </a:lnTo>
                <a:lnTo>
                  <a:pt x="101034" y="1698"/>
                </a:lnTo>
                <a:lnTo>
                  <a:pt x="65319" y="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47089" y="3113551"/>
            <a:ext cx="474980" cy="462280"/>
          </a:xfrm>
          <a:custGeom>
            <a:avLst/>
            <a:gdLst/>
            <a:ahLst/>
            <a:cxnLst/>
            <a:rect l="l" t="t" r="r" b="b"/>
            <a:pathLst>
              <a:path w="474980" h="462279">
                <a:moveTo>
                  <a:pt x="303981" y="0"/>
                </a:moveTo>
                <a:lnTo>
                  <a:pt x="259766" y="8943"/>
                </a:lnTo>
                <a:lnTo>
                  <a:pt x="219113" y="30396"/>
                </a:lnTo>
                <a:lnTo>
                  <a:pt x="187137" y="62075"/>
                </a:lnTo>
                <a:lnTo>
                  <a:pt x="164950" y="102728"/>
                </a:lnTo>
                <a:lnTo>
                  <a:pt x="155355" y="149783"/>
                </a:lnTo>
                <a:lnTo>
                  <a:pt x="161155" y="200668"/>
                </a:lnTo>
                <a:lnTo>
                  <a:pt x="185153" y="252811"/>
                </a:lnTo>
                <a:lnTo>
                  <a:pt x="0" y="423906"/>
                </a:lnTo>
                <a:lnTo>
                  <a:pt x="36220" y="461866"/>
                </a:lnTo>
                <a:lnTo>
                  <a:pt x="223316" y="289324"/>
                </a:lnTo>
                <a:lnTo>
                  <a:pt x="404592" y="289324"/>
                </a:lnTo>
                <a:lnTo>
                  <a:pt x="412335" y="285138"/>
                </a:lnTo>
                <a:lnTo>
                  <a:pt x="417184" y="280269"/>
                </a:lnTo>
                <a:lnTo>
                  <a:pt x="315836" y="280269"/>
                </a:lnTo>
                <a:lnTo>
                  <a:pt x="267575" y="270600"/>
                </a:lnTo>
                <a:lnTo>
                  <a:pt x="228361" y="244132"/>
                </a:lnTo>
                <a:lnTo>
                  <a:pt x="202068" y="204761"/>
                </a:lnTo>
                <a:lnTo>
                  <a:pt x="192570" y="156380"/>
                </a:lnTo>
                <a:lnTo>
                  <a:pt x="202320" y="109757"/>
                </a:lnTo>
                <a:lnTo>
                  <a:pt x="228587" y="71666"/>
                </a:lnTo>
                <a:lnTo>
                  <a:pt x="267408" y="45990"/>
                </a:lnTo>
                <a:lnTo>
                  <a:pt x="314820" y="36606"/>
                </a:lnTo>
                <a:lnTo>
                  <a:pt x="414990" y="36606"/>
                </a:lnTo>
                <a:lnTo>
                  <a:pt x="391180" y="18919"/>
                </a:lnTo>
                <a:lnTo>
                  <a:pt x="348778" y="3385"/>
                </a:lnTo>
                <a:lnTo>
                  <a:pt x="303981" y="0"/>
                </a:lnTo>
                <a:close/>
              </a:path>
              <a:path w="474980" h="462279">
                <a:moveTo>
                  <a:pt x="404592" y="289324"/>
                </a:moveTo>
                <a:lnTo>
                  <a:pt x="223316" y="289324"/>
                </a:lnTo>
                <a:lnTo>
                  <a:pt x="274133" y="311633"/>
                </a:lnTo>
                <a:lnTo>
                  <a:pt x="324354" y="316888"/>
                </a:lnTo>
                <a:lnTo>
                  <a:pt x="371312" y="307315"/>
                </a:lnTo>
                <a:lnTo>
                  <a:pt x="404592" y="289324"/>
                </a:lnTo>
                <a:close/>
              </a:path>
              <a:path w="474980" h="462279">
                <a:moveTo>
                  <a:pt x="414990" y="36606"/>
                </a:moveTo>
                <a:lnTo>
                  <a:pt x="314820" y="36606"/>
                </a:lnTo>
                <a:lnTo>
                  <a:pt x="362599" y="46299"/>
                </a:lnTo>
                <a:lnTo>
                  <a:pt x="401505" y="72657"/>
                </a:lnTo>
                <a:lnTo>
                  <a:pt x="427650" y="111771"/>
                </a:lnTo>
                <a:lnTo>
                  <a:pt x="437146" y="159733"/>
                </a:lnTo>
                <a:lnTo>
                  <a:pt x="427548" y="206697"/>
                </a:lnTo>
                <a:lnTo>
                  <a:pt x="401556" y="244999"/>
                </a:lnTo>
                <a:lnTo>
                  <a:pt x="363032" y="270802"/>
                </a:lnTo>
                <a:lnTo>
                  <a:pt x="315836" y="280269"/>
                </a:lnTo>
                <a:lnTo>
                  <a:pt x="417184" y="280269"/>
                </a:lnTo>
                <a:lnTo>
                  <a:pt x="444753" y="252583"/>
                </a:lnTo>
                <a:lnTo>
                  <a:pt x="465860" y="212704"/>
                </a:lnTo>
                <a:lnTo>
                  <a:pt x="474601" y="169287"/>
                </a:lnTo>
                <a:lnTo>
                  <a:pt x="471135" y="125193"/>
                </a:lnTo>
                <a:lnTo>
                  <a:pt x="455617" y="83285"/>
                </a:lnTo>
                <a:lnTo>
                  <a:pt x="428205" y="46424"/>
                </a:lnTo>
                <a:lnTo>
                  <a:pt x="414990" y="36606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85087" y="3190076"/>
            <a:ext cx="129539" cy="40005"/>
          </a:xfrm>
          <a:custGeom>
            <a:avLst/>
            <a:gdLst/>
            <a:ahLst/>
            <a:cxnLst/>
            <a:rect l="l" t="t" r="r" b="b"/>
            <a:pathLst>
              <a:path w="129540" h="40005">
                <a:moveTo>
                  <a:pt x="85177" y="24293"/>
                </a:moveTo>
                <a:lnTo>
                  <a:pt x="51384" y="24293"/>
                </a:lnTo>
                <a:lnTo>
                  <a:pt x="51485" y="26300"/>
                </a:lnTo>
                <a:lnTo>
                  <a:pt x="33286" y="36193"/>
                </a:lnTo>
                <a:lnTo>
                  <a:pt x="34061" y="39812"/>
                </a:lnTo>
                <a:lnTo>
                  <a:pt x="103835" y="32218"/>
                </a:lnTo>
                <a:lnTo>
                  <a:pt x="104292" y="28421"/>
                </a:lnTo>
                <a:lnTo>
                  <a:pt x="85177" y="24293"/>
                </a:lnTo>
                <a:close/>
              </a:path>
              <a:path w="129540" h="40005">
                <a:moveTo>
                  <a:pt x="62339" y="0"/>
                </a:moveTo>
                <a:lnTo>
                  <a:pt x="26191" y="9239"/>
                </a:lnTo>
                <a:lnTo>
                  <a:pt x="0" y="29513"/>
                </a:lnTo>
                <a:lnTo>
                  <a:pt x="51384" y="24293"/>
                </a:lnTo>
                <a:lnTo>
                  <a:pt x="85177" y="24293"/>
                </a:lnTo>
                <a:lnTo>
                  <a:pt x="75120" y="22121"/>
                </a:lnTo>
                <a:lnTo>
                  <a:pt x="129412" y="15149"/>
                </a:lnTo>
                <a:lnTo>
                  <a:pt x="99671" y="1925"/>
                </a:lnTo>
                <a:lnTo>
                  <a:pt x="62339" y="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229343" y="1734852"/>
            <a:ext cx="474345" cy="462915"/>
          </a:xfrm>
          <a:custGeom>
            <a:avLst/>
            <a:gdLst/>
            <a:ahLst/>
            <a:cxnLst/>
            <a:rect l="l" t="t" r="r" b="b"/>
            <a:pathLst>
              <a:path w="474345" h="462914">
                <a:moveTo>
                  <a:pt x="302100" y="0"/>
                </a:moveTo>
                <a:lnTo>
                  <a:pt x="257443" y="9697"/>
                </a:lnTo>
                <a:lnTo>
                  <a:pt x="216458" y="32555"/>
                </a:lnTo>
                <a:lnTo>
                  <a:pt x="183624" y="66892"/>
                </a:lnTo>
                <a:lnTo>
                  <a:pt x="162712" y="108814"/>
                </a:lnTo>
                <a:lnTo>
                  <a:pt x="155096" y="155594"/>
                </a:lnTo>
                <a:lnTo>
                  <a:pt x="162151" y="204502"/>
                </a:lnTo>
                <a:lnTo>
                  <a:pt x="185254" y="252811"/>
                </a:lnTo>
                <a:lnTo>
                  <a:pt x="0" y="423944"/>
                </a:lnTo>
                <a:lnTo>
                  <a:pt x="35737" y="462310"/>
                </a:lnTo>
                <a:lnTo>
                  <a:pt x="223507" y="289311"/>
                </a:lnTo>
                <a:lnTo>
                  <a:pt x="406594" y="289311"/>
                </a:lnTo>
                <a:lnTo>
                  <a:pt x="416279" y="280319"/>
                </a:lnTo>
                <a:lnTo>
                  <a:pt x="314515" y="280319"/>
                </a:lnTo>
                <a:lnTo>
                  <a:pt x="266608" y="270308"/>
                </a:lnTo>
                <a:lnTo>
                  <a:pt x="227588" y="243727"/>
                </a:lnTo>
                <a:lnTo>
                  <a:pt x="201435" y="204588"/>
                </a:lnTo>
                <a:lnTo>
                  <a:pt x="192125" y="156901"/>
                </a:lnTo>
                <a:lnTo>
                  <a:pt x="202143" y="110152"/>
                </a:lnTo>
                <a:lnTo>
                  <a:pt x="228584" y="71777"/>
                </a:lnTo>
                <a:lnTo>
                  <a:pt x="267345" y="45821"/>
                </a:lnTo>
                <a:lnTo>
                  <a:pt x="314324" y="36327"/>
                </a:lnTo>
                <a:lnTo>
                  <a:pt x="413502" y="36327"/>
                </a:lnTo>
                <a:lnTo>
                  <a:pt x="390761" y="19292"/>
                </a:lnTo>
                <a:lnTo>
                  <a:pt x="347512" y="3264"/>
                </a:lnTo>
                <a:lnTo>
                  <a:pt x="302100" y="0"/>
                </a:lnTo>
                <a:close/>
              </a:path>
              <a:path w="474345" h="462914">
                <a:moveTo>
                  <a:pt x="406594" y="289311"/>
                </a:moveTo>
                <a:lnTo>
                  <a:pt x="223507" y="289311"/>
                </a:lnTo>
                <a:lnTo>
                  <a:pt x="269754" y="310665"/>
                </a:lnTo>
                <a:lnTo>
                  <a:pt x="317487" y="317344"/>
                </a:lnTo>
                <a:lnTo>
                  <a:pt x="363806" y="310188"/>
                </a:lnTo>
                <a:lnTo>
                  <a:pt x="405814" y="290035"/>
                </a:lnTo>
                <a:lnTo>
                  <a:pt x="406594" y="289311"/>
                </a:lnTo>
                <a:close/>
              </a:path>
              <a:path w="474345" h="462914">
                <a:moveTo>
                  <a:pt x="413502" y="36327"/>
                </a:moveTo>
                <a:lnTo>
                  <a:pt x="314324" y="36327"/>
                </a:lnTo>
                <a:lnTo>
                  <a:pt x="362298" y="46278"/>
                </a:lnTo>
                <a:lnTo>
                  <a:pt x="401516" y="73189"/>
                </a:lnTo>
                <a:lnTo>
                  <a:pt x="427857" y="112872"/>
                </a:lnTo>
                <a:lnTo>
                  <a:pt x="437197" y="161142"/>
                </a:lnTo>
                <a:lnTo>
                  <a:pt x="427184" y="207885"/>
                </a:lnTo>
                <a:lnTo>
                  <a:pt x="400797" y="245858"/>
                </a:lnTo>
                <a:lnTo>
                  <a:pt x="361939" y="271267"/>
                </a:lnTo>
                <a:lnTo>
                  <a:pt x="314515" y="280319"/>
                </a:lnTo>
                <a:lnTo>
                  <a:pt x="416279" y="280319"/>
                </a:lnTo>
                <a:lnTo>
                  <a:pt x="440613" y="257726"/>
                </a:lnTo>
                <a:lnTo>
                  <a:pt x="463947" y="217202"/>
                </a:lnTo>
                <a:lnTo>
                  <a:pt x="474256" y="173006"/>
                </a:lnTo>
                <a:lnTo>
                  <a:pt x="471730" y="128087"/>
                </a:lnTo>
                <a:lnTo>
                  <a:pt x="456558" y="85396"/>
                </a:lnTo>
                <a:lnTo>
                  <a:pt x="428929" y="47884"/>
                </a:lnTo>
                <a:lnTo>
                  <a:pt x="413502" y="36327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467608" y="1811761"/>
            <a:ext cx="129539" cy="40005"/>
          </a:xfrm>
          <a:custGeom>
            <a:avLst/>
            <a:gdLst/>
            <a:ahLst/>
            <a:cxnLst/>
            <a:rect l="l" t="t" r="r" b="b"/>
            <a:pathLst>
              <a:path w="129539" h="40005">
                <a:moveTo>
                  <a:pt x="86287" y="23439"/>
                </a:moveTo>
                <a:lnTo>
                  <a:pt x="57162" y="23439"/>
                </a:lnTo>
                <a:lnTo>
                  <a:pt x="33070" y="35618"/>
                </a:lnTo>
                <a:lnTo>
                  <a:pt x="33731" y="39530"/>
                </a:lnTo>
                <a:lnTo>
                  <a:pt x="104139" y="31935"/>
                </a:lnTo>
                <a:lnTo>
                  <a:pt x="104406" y="28951"/>
                </a:lnTo>
                <a:lnTo>
                  <a:pt x="86287" y="23439"/>
                </a:lnTo>
                <a:close/>
              </a:path>
              <a:path w="129539" h="40005">
                <a:moveTo>
                  <a:pt x="58631" y="0"/>
                </a:moveTo>
                <a:lnTo>
                  <a:pt x="24127" y="9583"/>
                </a:lnTo>
                <a:lnTo>
                  <a:pt x="0" y="29306"/>
                </a:lnTo>
                <a:lnTo>
                  <a:pt x="57162" y="23439"/>
                </a:lnTo>
                <a:lnTo>
                  <a:pt x="86287" y="23439"/>
                </a:lnTo>
                <a:lnTo>
                  <a:pt x="78397" y="21039"/>
                </a:lnTo>
                <a:lnTo>
                  <a:pt x="129120" y="15146"/>
                </a:lnTo>
                <a:lnTo>
                  <a:pt x="96099" y="1530"/>
                </a:lnTo>
                <a:lnTo>
                  <a:pt x="58631" y="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467608" y="1811761"/>
            <a:ext cx="129539" cy="40005"/>
          </a:xfrm>
          <a:custGeom>
            <a:avLst/>
            <a:gdLst/>
            <a:ahLst/>
            <a:cxnLst/>
            <a:rect l="l" t="t" r="r" b="b"/>
            <a:pathLst>
              <a:path w="129539" h="40005">
                <a:moveTo>
                  <a:pt x="86287" y="23439"/>
                </a:moveTo>
                <a:lnTo>
                  <a:pt x="57162" y="23439"/>
                </a:lnTo>
                <a:lnTo>
                  <a:pt x="33070" y="35618"/>
                </a:lnTo>
                <a:lnTo>
                  <a:pt x="33731" y="39530"/>
                </a:lnTo>
                <a:lnTo>
                  <a:pt x="104139" y="31935"/>
                </a:lnTo>
                <a:lnTo>
                  <a:pt x="104406" y="28951"/>
                </a:lnTo>
                <a:lnTo>
                  <a:pt x="86287" y="23439"/>
                </a:lnTo>
                <a:close/>
              </a:path>
              <a:path w="129539" h="40005">
                <a:moveTo>
                  <a:pt x="58631" y="0"/>
                </a:moveTo>
                <a:lnTo>
                  <a:pt x="24127" y="9583"/>
                </a:lnTo>
                <a:lnTo>
                  <a:pt x="0" y="29306"/>
                </a:lnTo>
                <a:lnTo>
                  <a:pt x="57162" y="23439"/>
                </a:lnTo>
                <a:lnTo>
                  <a:pt x="86287" y="23439"/>
                </a:lnTo>
                <a:lnTo>
                  <a:pt x="78397" y="21039"/>
                </a:lnTo>
                <a:lnTo>
                  <a:pt x="129120" y="15146"/>
                </a:lnTo>
                <a:lnTo>
                  <a:pt x="96099" y="1530"/>
                </a:lnTo>
                <a:lnTo>
                  <a:pt x="58631" y="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266008" y="3567596"/>
            <a:ext cx="131445" cy="40640"/>
          </a:xfrm>
          <a:custGeom>
            <a:avLst/>
            <a:gdLst/>
            <a:ahLst/>
            <a:cxnLst/>
            <a:rect l="l" t="t" r="r" b="b"/>
            <a:pathLst>
              <a:path w="131445" h="40639">
                <a:moveTo>
                  <a:pt x="92220" y="24572"/>
                </a:moveTo>
                <a:lnTo>
                  <a:pt x="53987" y="24572"/>
                </a:lnTo>
                <a:lnTo>
                  <a:pt x="32727" y="38123"/>
                </a:lnTo>
                <a:lnTo>
                  <a:pt x="33883" y="40206"/>
                </a:lnTo>
                <a:lnTo>
                  <a:pt x="105740" y="32104"/>
                </a:lnTo>
                <a:lnTo>
                  <a:pt x="105867" y="29627"/>
                </a:lnTo>
                <a:lnTo>
                  <a:pt x="92220" y="24572"/>
                </a:lnTo>
                <a:close/>
              </a:path>
              <a:path w="131445" h="40639">
                <a:moveTo>
                  <a:pt x="63549" y="0"/>
                </a:moveTo>
                <a:lnTo>
                  <a:pt x="29120" y="9277"/>
                </a:lnTo>
                <a:lnTo>
                  <a:pt x="0" y="29310"/>
                </a:lnTo>
                <a:lnTo>
                  <a:pt x="53987" y="24572"/>
                </a:lnTo>
                <a:lnTo>
                  <a:pt x="92220" y="24572"/>
                </a:lnTo>
                <a:lnTo>
                  <a:pt x="83273" y="21245"/>
                </a:lnTo>
                <a:lnTo>
                  <a:pt x="131356" y="15162"/>
                </a:lnTo>
                <a:lnTo>
                  <a:pt x="99042" y="1840"/>
                </a:lnTo>
                <a:lnTo>
                  <a:pt x="63549" y="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619844" y="2390825"/>
            <a:ext cx="454025" cy="954405"/>
          </a:xfrm>
          <a:custGeom>
            <a:avLst/>
            <a:gdLst/>
            <a:ahLst/>
            <a:cxnLst/>
            <a:rect l="l" t="t" r="r" b="b"/>
            <a:pathLst>
              <a:path w="454025" h="954404">
                <a:moveTo>
                  <a:pt x="345798" y="579729"/>
                </a:moveTo>
                <a:lnTo>
                  <a:pt x="280949" y="579729"/>
                </a:lnTo>
                <a:lnTo>
                  <a:pt x="292656" y="618809"/>
                </a:lnTo>
                <a:lnTo>
                  <a:pt x="304901" y="656580"/>
                </a:lnTo>
                <a:lnTo>
                  <a:pt x="316975" y="689107"/>
                </a:lnTo>
                <a:lnTo>
                  <a:pt x="328168" y="712457"/>
                </a:lnTo>
                <a:lnTo>
                  <a:pt x="351968" y="767802"/>
                </a:lnTo>
                <a:lnTo>
                  <a:pt x="377372" y="845119"/>
                </a:lnTo>
                <a:lnTo>
                  <a:pt x="397592" y="913891"/>
                </a:lnTo>
                <a:lnTo>
                  <a:pt x="405841" y="943597"/>
                </a:lnTo>
                <a:lnTo>
                  <a:pt x="423824" y="951987"/>
                </a:lnTo>
                <a:lnTo>
                  <a:pt x="434835" y="954327"/>
                </a:lnTo>
                <a:lnTo>
                  <a:pt x="443388" y="950207"/>
                </a:lnTo>
                <a:lnTo>
                  <a:pt x="453999" y="939215"/>
                </a:lnTo>
                <a:lnTo>
                  <a:pt x="429453" y="829014"/>
                </a:lnTo>
                <a:lnTo>
                  <a:pt x="413653" y="764268"/>
                </a:lnTo>
                <a:lnTo>
                  <a:pt x="399741" y="719765"/>
                </a:lnTo>
                <a:lnTo>
                  <a:pt x="380860" y="670293"/>
                </a:lnTo>
                <a:lnTo>
                  <a:pt x="362561" y="623474"/>
                </a:lnTo>
                <a:lnTo>
                  <a:pt x="345798" y="579729"/>
                </a:lnTo>
                <a:close/>
              </a:path>
              <a:path w="454025" h="954404">
                <a:moveTo>
                  <a:pt x="194424" y="344792"/>
                </a:moveTo>
                <a:lnTo>
                  <a:pt x="198327" y="353945"/>
                </a:lnTo>
                <a:lnTo>
                  <a:pt x="201123" y="360959"/>
                </a:lnTo>
                <a:lnTo>
                  <a:pt x="204157" y="369402"/>
                </a:lnTo>
                <a:lnTo>
                  <a:pt x="266293" y="551078"/>
                </a:lnTo>
                <a:lnTo>
                  <a:pt x="274369" y="567906"/>
                </a:lnTo>
                <a:lnTo>
                  <a:pt x="279814" y="580350"/>
                </a:lnTo>
                <a:lnTo>
                  <a:pt x="282890" y="588066"/>
                </a:lnTo>
                <a:lnTo>
                  <a:pt x="283857" y="590715"/>
                </a:lnTo>
                <a:lnTo>
                  <a:pt x="282816" y="586676"/>
                </a:lnTo>
                <a:lnTo>
                  <a:pt x="280949" y="579729"/>
                </a:lnTo>
                <a:lnTo>
                  <a:pt x="345798" y="579729"/>
                </a:lnTo>
                <a:lnTo>
                  <a:pt x="329741" y="537883"/>
                </a:lnTo>
                <a:lnTo>
                  <a:pt x="268960" y="537883"/>
                </a:lnTo>
                <a:lnTo>
                  <a:pt x="267076" y="531491"/>
                </a:lnTo>
                <a:lnTo>
                  <a:pt x="265120" y="524952"/>
                </a:lnTo>
                <a:lnTo>
                  <a:pt x="263033" y="518250"/>
                </a:lnTo>
                <a:lnTo>
                  <a:pt x="260756" y="511365"/>
                </a:lnTo>
                <a:lnTo>
                  <a:pt x="244246" y="463067"/>
                </a:lnTo>
                <a:lnTo>
                  <a:pt x="243319" y="460501"/>
                </a:lnTo>
                <a:lnTo>
                  <a:pt x="242417" y="457873"/>
                </a:lnTo>
                <a:lnTo>
                  <a:pt x="298217" y="457873"/>
                </a:lnTo>
                <a:lnTo>
                  <a:pt x="268682" y="386851"/>
                </a:lnTo>
                <a:lnTo>
                  <a:pt x="266001" y="380110"/>
                </a:lnTo>
                <a:lnTo>
                  <a:pt x="211670" y="380110"/>
                </a:lnTo>
                <a:lnTo>
                  <a:pt x="204818" y="365671"/>
                </a:lnTo>
                <a:lnTo>
                  <a:pt x="199351" y="354522"/>
                </a:lnTo>
                <a:lnTo>
                  <a:pt x="195733" y="347337"/>
                </a:lnTo>
                <a:lnTo>
                  <a:pt x="194424" y="344792"/>
                </a:lnTo>
                <a:close/>
              </a:path>
              <a:path w="454025" h="954404">
                <a:moveTo>
                  <a:pt x="298217" y="457873"/>
                </a:moveTo>
                <a:lnTo>
                  <a:pt x="242417" y="457873"/>
                </a:lnTo>
                <a:lnTo>
                  <a:pt x="247078" y="469813"/>
                </a:lnTo>
                <a:lnTo>
                  <a:pt x="250942" y="479823"/>
                </a:lnTo>
                <a:lnTo>
                  <a:pt x="264763" y="523087"/>
                </a:lnTo>
                <a:lnTo>
                  <a:pt x="268960" y="537883"/>
                </a:lnTo>
                <a:lnTo>
                  <a:pt x="329741" y="537883"/>
                </a:lnTo>
                <a:lnTo>
                  <a:pt x="322203" y="518250"/>
                </a:lnTo>
                <a:lnTo>
                  <a:pt x="303152" y="469739"/>
                </a:lnTo>
                <a:lnTo>
                  <a:pt x="298217" y="457873"/>
                </a:lnTo>
                <a:close/>
              </a:path>
              <a:path w="454025" h="954404">
                <a:moveTo>
                  <a:pt x="209441" y="235686"/>
                </a:moveTo>
                <a:lnTo>
                  <a:pt x="155524" y="235686"/>
                </a:lnTo>
                <a:lnTo>
                  <a:pt x="165251" y="261770"/>
                </a:lnTo>
                <a:lnTo>
                  <a:pt x="178782" y="296735"/>
                </a:lnTo>
                <a:lnTo>
                  <a:pt x="194798" y="337481"/>
                </a:lnTo>
                <a:lnTo>
                  <a:pt x="211670" y="380110"/>
                </a:lnTo>
                <a:lnTo>
                  <a:pt x="266001" y="380110"/>
                </a:lnTo>
                <a:lnTo>
                  <a:pt x="246248" y="330463"/>
                </a:lnTo>
                <a:lnTo>
                  <a:pt x="223892" y="273147"/>
                </a:lnTo>
                <a:lnTo>
                  <a:pt x="209441" y="235686"/>
                </a:lnTo>
                <a:close/>
              </a:path>
              <a:path w="454025" h="954404">
                <a:moveTo>
                  <a:pt x="104945" y="285330"/>
                </a:moveTo>
                <a:lnTo>
                  <a:pt x="94399" y="285330"/>
                </a:lnTo>
                <a:lnTo>
                  <a:pt x="97853" y="288924"/>
                </a:lnTo>
                <a:lnTo>
                  <a:pt x="104635" y="285597"/>
                </a:lnTo>
                <a:lnTo>
                  <a:pt x="104945" y="285330"/>
                </a:lnTo>
                <a:close/>
              </a:path>
              <a:path w="454025" h="954404">
                <a:moveTo>
                  <a:pt x="104960" y="285318"/>
                </a:moveTo>
                <a:lnTo>
                  <a:pt x="93560" y="285318"/>
                </a:lnTo>
                <a:lnTo>
                  <a:pt x="93980" y="286524"/>
                </a:lnTo>
                <a:lnTo>
                  <a:pt x="94399" y="285330"/>
                </a:lnTo>
                <a:lnTo>
                  <a:pt x="104960" y="285318"/>
                </a:lnTo>
                <a:close/>
              </a:path>
              <a:path w="454025" h="954404">
                <a:moveTo>
                  <a:pt x="93853" y="0"/>
                </a:moveTo>
                <a:lnTo>
                  <a:pt x="85267" y="53954"/>
                </a:lnTo>
                <a:lnTo>
                  <a:pt x="84874" y="95021"/>
                </a:lnTo>
                <a:lnTo>
                  <a:pt x="34848" y="107681"/>
                </a:lnTo>
                <a:lnTo>
                  <a:pt x="9332" y="115482"/>
                </a:lnTo>
                <a:lnTo>
                  <a:pt x="368" y="121647"/>
                </a:lnTo>
                <a:lnTo>
                  <a:pt x="0" y="129400"/>
                </a:lnTo>
                <a:lnTo>
                  <a:pt x="3151" y="134092"/>
                </a:lnTo>
                <a:lnTo>
                  <a:pt x="10766" y="139919"/>
                </a:lnTo>
                <a:lnTo>
                  <a:pt x="21652" y="146473"/>
                </a:lnTo>
                <a:lnTo>
                  <a:pt x="34620" y="153352"/>
                </a:lnTo>
                <a:lnTo>
                  <a:pt x="34798" y="153428"/>
                </a:lnTo>
                <a:lnTo>
                  <a:pt x="35128" y="153644"/>
                </a:lnTo>
                <a:lnTo>
                  <a:pt x="41579" y="156806"/>
                </a:lnTo>
                <a:lnTo>
                  <a:pt x="46824" y="160375"/>
                </a:lnTo>
                <a:lnTo>
                  <a:pt x="53276" y="163537"/>
                </a:lnTo>
                <a:lnTo>
                  <a:pt x="61646" y="168169"/>
                </a:lnTo>
                <a:lnTo>
                  <a:pt x="70291" y="172588"/>
                </a:lnTo>
                <a:lnTo>
                  <a:pt x="79083" y="176752"/>
                </a:lnTo>
                <a:lnTo>
                  <a:pt x="87896" y="180619"/>
                </a:lnTo>
                <a:lnTo>
                  <a:pt x="87768" y="188836"/>
                </a:lnTo>
                <a:lnTo>
                  <a:pt x="87698" y="207583"/>
                </a:lnTo>
                <a:lnTo>
                  <a:pt x="87934" y="216395"/>
                </a:lnTo>
                <a:lnTo>
                  <a:pt x="87708" y="227177"/>
                </a:lnTo>
                <a:lnTo>
                  <a:pt x="89202" y="271445"/>
                </a:lnTo>
                <a:lnTo>
                  <a:pt x="92367" y="285737"/>
                </a:lnTo>
                <a:lnTo>
                  <a:pt x="93560" y="285318"/>
                </a:lnTo>
                <a:lnTo>
                  <a:pt x="104960" y="285318"/>
                </a:lnTo>
                <a:lnTo>
                  <a:pt x="112890" y="278498"/>
                </a:lnTo>
                <a:lnTo>
                  <a:pt x="114710" y="278498"/>
                </a:lnTo>
                <a:lnTo>
                  <a:pt x="116395" y="277520"/>
                </a:lnTo>
                <a:lnTo>
                  <a:pt x="145503" y="248780"/>
                </a:lnTo>
                <a:lnTo>
                  <a:pt x="155524" y="235686"/>
                </a:lnTo>
                <a:lnTo>
                  <a:pt x="209441" y="235686"/>
                </a:lnTo>
                <a:lnTo>
                  <a:pt x="206159" y="227177"/>
                </a:lnTo>
                <a:lnTo>
                  <a:pt x="266071" y="227177"/>
                </a:lnTo>
                <a:lnTo>
                  <a:pt x="265564" y="217936"/>
                </a:lnTo>
                <a:lnTo>
                  <a:pt x="251099" y="188836"/>
                </a:lnTo>
                <a:lnTo>
                  <a:pt x="234322" y="162707"/>
                </a:lnTo>
                <a:lnTo>
                  <a:pt x="226275" y="151371"/>
                </a:lnTo>
                <a:lnTo>
                  <a:pt x="226695" y="150812"/>
                </a:lnTo>
                <a:lnTo>
                  <a:pt x="227718" y="150812"/>
                </a:lnTo>
                <a:lnTo>
                  <a:pt x="231889" y="148120"/>
                </a:lnTo>
                <a:lnTo>
                  <a:pt x="255553" y="114673"/>
                </a:lnTo>
                <a:lnTo>
                  <a:pt x="260539" y="102521"/>
                </a:lnTo>
                <a:lnTo>
                  <a:pt x="262813" y="97281"/>
                </a:lnTo>
                <a:lnTo>
                  <a:pt x="263156" y="90449"/>
                </a:lnTo>
                <a:lnTo>
                  <a:pt x="264331" y="86042"/>
                </a:lnTo>
                <a:lnTo>
                  <a:pt x="266661" y="77787"/>
                </a:lnTo>
                <a:lnTo>
                  <a:pt x="266587" y="71285"/>
                </a:lnTo>
                <a:lnTo>
                  <a:pt x="174231" y="71285"/>
                </a:lnTo>
                <a:lnTo>
                  <a:pt x="163163" y="59076"/>
                </a:lnTo>
                <a:lnTo>
                  <a:pt x="143771" y="38736"/>
                </a:lnTo>
                <a:lnTo>
                  <a:pt x="121830" y="17837"/>
                </a:lnTo>
                <a:lnTo>
                  <a:pt x="103111" y="3949"/>
                </a:lnTo>
                <a:lnTo>
                  <a:pt x="97815" y="863"/>
                </a:lnTo>
                <a:lnTo>
                  <a:pt x="93853" y="0"/>
                </a:lnTo>
                <a:close/>
              </a:path>
              <a:path w="454025" h="954404">
                <a:moveTo>
                  <a:pt x="114710" y="278498"/>
                </a:moveTo>
                <a:lnTo>
                  <a:pt x="112890" y="278498"/>
                </a:lnTo>
                <a:lnTo>
                  <a:pt x="111645" y="279895"/>
                </a:lnTo>
                <a:lnTo>
                  <a:pt x="110794" y="280771"/>
                </a:lnTo>
                <a:lnTo>
                  <a:pt x="114710" y="278498"/>
                </a:lnTo>
                <a:close/>
              </a:path>
              <a:path w="454025" h="954404">
                <a:moveTo>
                  <a:pt x="266071" y="227177"/>
                </a:moveTo>
                <a:lnTo>
                  <a:pt x="206159" y="227177"/>
                </a:lnTo>
                <a:lnTo>
                  <a:pt x="221411" y="233523"/>
                </a:lnTo>
                <a:lnTo>
                  <a:pt x="236699" y="238618"/>
                </a:lnTo>
                <a:lnTo>
                  <a:pt x="250753" y="241463"/>
                </a:lnTo>
                <a:lnTo>
                  <a:pt x="262305" y="241058"/>
                </a:lnTo>
                <a:lnTo>
                  <a:pt x="264287" y="240588"/>
                </a:lnTo>
                <a:lnTo>
                  <a:pt x="265607" y="239547"/>
                </a:lnTo>
                <a:lnTo>
                  <a:pt x="266674" y="238188"/>
                </a:lnTo>
                <a:lnTo>
                  <a:pt x="266071" y="227177"/>
                </a:lnTo>
                <a:close/>
              </a:path>
              <a:path w="454025" h="954404">
                <a:moveTo>
                  <a:pt x="227718" y="150812"/>
                </a:moveTo>
                <a:lnTo>
                  <a:pt x="226695" y="150812"/>
                </a:lnTo>
                <a:lnTo>
                  <a:pt x="227482" y="150964"/>
                </a:lnTo>
                <a:lnTo>
                  <a:pt x="227718" y="150812"/>
                </a:lnTo>
                <a:close/>
              </a:path>
              <a:path w="454025" h="954404">
                <a:moveTo>
                  <a:pt x="241452" y="63557"/>
                </a:moveTo>
                <a:lnTo>
                  <a:pt x="214171" y="64730"/>
                </a:lnTo>
                <a:lnTo>
                  <a:pt x="188611" y="68453"/>
                </a:lnTo>
                <a:lnTo>
                  <a:pt x="174231" y="71285"/>
                </a:lnTo>
                <a:lnTo>
                  <a:pt x="266587" y="71285"/>
                </a:lnTo>
                <a:lnTo>
                  <a:pt x="266585" y="71107"/>
                </a:lnTo>
                <a:lnTo>
                  <a:pt x="263041" y="68567"/>
                </a:lnTo>
                <a:lnTo>
                  <a:pt x="261150" y="68567"/>
                </a:lnTo>
                <a:lnTo>
                  <a:pt x="261061" y="68427"/>
                </a:lnTo>
                <a:lnTo>
                  <a:pt x="241452" y="63557"/>
                </a:lnTo>
                <a:close/>
              </a:path>
              <a:path w="454025" h="954404">
                <a:moveTo>
                  <a:pt x="262191" y="67957"/>
                </a:moveTo>
                <a:lnTo>
                  <a:pt x="261150" y="68567"/>
                </a:lnTo>
                <a:lnTo>
                  <a:pt x="263041" y="68567"/>
                </a:lnTo>
                <a:lnTo>
                  <a:pt x="262191" y="67957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566670" y="4764693"/>
            <a:ext cx="454025" cy="954405"/>
          </a:xfrm>
          <a:custGeom>
            <a:avLst/>
            <a:gdLst/>
            <a:ahLst/>
            <a:cxnLst/>
            <a:rect l="l" t="t" r="r" b="b"/>
            <a:pathLst>
              <a:path w="454025" h="954404">
                <a:moveTo>
                  <a:pt x="345791" y="579729"/>
                </a:moveTo>
                <a:lnTo>
                  <a:pt x="280949" y="579729"/>
                </a:lnTo>
                <a:lnTo>
                  <a:pt x="292654" y="618817"/>
                </a:lnTo>
                <a:lnTo>
                  <a:pt x="304896" y="656591"/>
                </a:lnTo>
                <a:lnTo>
                  <a:pt x="316969" y="689120"/>
                </a:lnTo>
                <a:lnTo>
                  <a:pt x="328168" y="712469"/>
                </a:lnTo>
                <a:lnTo>
                  <a:pt x="351968" y="767814"/>
                </a:lnTo>
                <a:lnTo>
                  <a:pt x="377372" y="845132"/>
                </a:lnTo>
                <a:lnTo>
                  <a:pt x="397592" y="913904"/>
                </a:lnTo>
                <a:lnTo>
                  <a:pt x="405841" y="943609"/>
                </a:lnTo>
                <a:lnTo>
                  <a:pt x="423824" y="951999"/>
                </a:lnTo>
                <a:lnTo>
                  <a:pt x="434835" y="954338"/>
                </a:lnTo>
                <a:lnTo>
                  <a:pt x="443388" y="950214"/>
                </a:lnTo>
                <a:lnTo>
                  <a:pt x="453999" y="939215"/>
                </a:lnTo>
                <a:lnTo>
                  <a:pt x="429446" y="829022"/>
                </a:lnTo>
                <a:lnTo>
                  <a:pt x="413642" y="764279"/>
                </a:lnTo>
                <a:lnTo>
                  <a:pt x="399728" y="719777"/>
                </a:lnTo>
                <a:lnTo>
                  <a:pt x="380847" y="670305"/>
                </a:lnTo>
                <a:lnTo>
                  <a:pt x="362554" y="623482"/>
                </a:lnTo>
                <a:lnTo>
                  <a:pt x="345791" y="579729"/>
                </a:lnTo>
                <a:close/>
              </a:path>
              <a:path w="454025" h="954404">
                <a:moveTo>
                  <a:pt x="194424" y="344804"/>
                </a:moveTo>
                <a:lnTo>
                  <a:pt x="198327" y="353957"/>
                </a:lnTo>
                <a:lnTo>
                  <a:pt x="201123" y="360972"/>
                </a:lnTo>
                <a:lnTo>
                  <a:pt x="204157" y="369415"/>
                </a:lnTo>
                <a:lnTo>
                  <a:pt x="266293" y="551091"/>
                </a:lnTo>
                <a:lnTo>
                  <a:pt x="274369" y="567912"/>
                </a:lnTo>
                <a:lnTo>
                  <a:pt x="279814" y="580351"/>
                </a:lnTo>
                <a:lnTo>
                  <a:pt x="282890" y="588067"/>
                </a:lnTo>
                <a:lnTo>
                  <a:pt x="283857" y="590715"/>
                </a:lnTo>
                <a:lnTo>
                  <a:pt x="282816" y="586689"/>
                </a:lnTo>
                <a:lnTo>
                  <a:pt x="280949" y="579729"/>
                </a:lnTo>
                <a:lnTo>
                  <a:pt x="345791" y="579729"/>
                </a:lnTo>
                <a:lnTo>
                  <a:pt x="329739" y="537895"/>
                </a:lnTo>
                <a:lnTo>
                  <a:pt x="268960" y="537895"/>
                </a:lnTo>
                <a:lnTo>
                  <a:pt x="267076" y="531503"/>
                </a:lnTo>
                <a:lnTo>
                  <a:pt x="265120" y="524964"/>
                </a:lnTo>
                <a:lnTo>
                  <a:pt x="263033" y="518257"/>
                </a:lnTo>
                <a:lnTo>
                  <a:pt x="260756" y="511365"/>
                </a:lnTo>
                <a:lnTo>
                  <a:pt x="244246" y="463067"/>
                </a:lnTo>
                <a:lnTo>
                  <a:pt x="243319" y="460501"/>
                </a:lnTo>
                <a:lnTo>
                  <a:pt x="242417" y="457873"/>
                </a:lnTo>
                <a:lnTo>
                  <a:pt x="298206" y="457873"/>
                </a:lnTo>
                <a:lnTo>
                  <a:pt x="268677" y="386863"/>
                </a:lnTo>
                <a:lnTo>
                  <a:pt x="265991" y="380110"/>
                </a:lnTo>
                <a:lnTo>
                  <a:pt x="211670" y="380110"/>
                </a:lnTo>
                <a:lnTo>
                  <a:pt x="204818" y="365673"/>
                </a:lnTo>
                <a:lnTo>
                  <a:pt x="199351" y="354528"/>
                </a:lnTo>
                <a:lnTo>
                  <a:pt x="195733" y="347347"/>
                </a:lnTo>
                <a:lnTo>
                  <a:pt x="194424" y="344804"/>
                </a:lnTo>
                <a:close/>
              </a:path>
              <a:path w="454025" h="954404">
                <a:moveTo>
                  <a:pt x="298206" y="457873"/>
                </a:moveTo>
                <a:lnTo>
                  <a:pt x="242417" y="457873"/>
                </a:lnTo>
                <a:lnTo>
                  <a:pt x="247078" y="469820"/>
                </a:lnTo>
                <a:lnTo>
                  <a:pt x="250942" y="479834"/>
                </a:lnTo>
                <a:lnTo>
                  <a:pt x="264763" y="523093"/>
                </a:lnTo>
                <a:lnTo>
                  <a:pt x="268960" y="537895"/>
                </a:lnTo>
                <a:lnTo>
                  <a:pt x="329739" y="537895"/>
                </a:lnTo>
                <a:lnTo>
                  <a:pt x="322199" y="518257"/>
                </a:lnTo>
                <a:lnTo>
                  <a:pt x="303145" y="469751"/>
                </a:lnTo>
                <a:lnTo>
                  <a:pt x="298206" y="457873"/>
                </a:lnTo>
                <a:close/>
              </a:path>
              <a:path w="454025" h="954404">
                <a:moveTo>
                  <a:pt x="209445" y="235699"/>
                </a:moveTo>
                <a:lnTo>
                  <a:pt x="155511" y="235699"/>
                </a:lnTo>
                <a:lnTo>
                  <a:pt x="165242" y="261775"/>
                </a:lnTo>
                <a:lnTo>
                  <a:pt x="178781" y="296746"/>
                </a:lnTo>
                <a:lnTo>
                  <a:pt x="194798" y="337488"/>
                </a:lnTo>
                <a:lnTo>
                  <a:pt x="211670" y="380110"/>
                </a:lnTo>
                <a:lnTo>
                  <a:pt x="265991" y="380110"/>
                </a:lnTo>
                <a:lnTo>
                  <a:pt x="246246" y="330474"/>
                </a:lnTo>
                <a:lnTo>
                  <a:pt x="223891" y="273154"/>
                </a:lnTo>
                <a:lnTo>
                  <a:pt x="209445" y="235699"/>
                </a:lnTo>
                <a:close/>
              </a:path>
              <a:path w="454025" h="954404">
                <a:moveTo>
                  <a:pt x="104959" y="285330"/>
                </a:moveTo>
                <a:lnTo>
                  <a:pt x="94399" y="285330"/>
                </a:lnTo>
                <a:lnTo>
                  <a:pt x="97853" y="288937"/>
                </a:lnTo>
                <a:lnTo>
                  <a:pt x="104635" y="285610"/>
                </a:lnTo>
                <a:lnTo>
                  <a:pt x="104959" y="285330"/>
                </a:lnTo>
                <a:close/>
              </a:path>
              <a:path w="454025" h="954404">
                <a:moveTo>
                  <a:pt x="94399" y="285330"/>
                </a:moveTo>
                <a:lnTo>
                  <a:pt x="93560" y="285330"/>
                </a:lnTo>
                <a:lnTo>
                  <a:pt x="93967" y="286537"/>
                </a:lnTo>
                <a:lnTo>
                  <a:pt x="94399" y="285330"/>
                </a:lnTo>
                <a:close/>
              </a:path>
              <a:path w="454025" h="954404">
                <a:moveTo>
                  <a:pt x="93853" y="0"/>
                </a:moveTo>
                <a:lnTo>
                  <a:pt x="85267" y="53965"/>
                </a:lnTo>
                <a:lnTo>
                  <a:pt x="84874" y="95034"/>
                </a:lnTo>
                <a:lnTo>
                  <a:pt x="34848" y="107687"/>
                </a:lnTo>
                <a:lnTo>
                  <a:pt x="9332" y="115485"/>
                </a:lnTo>
                <a:lnTo>
                  <a:pt x="368" y="121653"/>
                </a:lnTo>
                <a:lnTo>
                  <a:pt x="0" y="129412"/>
                </a:lnTo>
                <a:lnTo>
                  <a:pt x="3151" y="134103"/>
                </a:lnTo>
                <a:lnTo>
                  <a:pt x="10766" y="139925"/>
                </a:lnTo>
                <a:lnTo>
                  <a:pt x="21652" y="146475"/>
                </a:lnTo>
                <a:lnTo>
                  <a:pt x="34798" y="153441"/>
                </a:lnTo>
                <a:lnTo>
                  <a:pt x="34950" y="153555"/>
                </a:lnTo>
                <a:lnTo>
                  <a:pt x="41579" y="156806"/>
                </a:lnTo>
                <a:lnTo>
                  <a:pt x="46824" y="160375"/>
                </a:lnTo>
                <a:lnTo>
                  <a:pt x="53276" y="163537"/>
                </a:lnTo>
                <a:lnTo>
                  <a:pt x="61646" y="168171"/>
                </a:lnTo>
                <a:lnTo>
                  <a:pt x="70291" y="172592"/>
                </a:lnTo>
                <a:lnTo>
                  <a:pt x="79083" y="176757"/>
                </a:lnTo>
                <a:lnTo>
                  <a:pt x="87896" y="180619"/>
                </a:lnTo>
                <a:lnTo>
                  <a:pt x="87768" y="188836"/>
                </a:lnTo>
                <a:lnTo>
                  <a:pt x="87698" y="207595"/>
                </a:lnTo>
                <a:lnTo>
                  <a:pt x="87934" y="216407"/>
                </a:lnTo>
                <a:lnTo>
                  <a:pt x="87708" y="227177"/>
                </a:lnTo>
                <a:lnTo>
                  <a:pt x="89202" y="271457"/>
                </a:lnTo>
                <a:lnTo>
                  <a:pt x="92354" y="285737"/>
                </a:lnTo>
                <a:lnTo>
                  <a:pt x="93560" y="285330"/>
                </a:lnTo>
                <a:lnTo>
                  <a:pt x="104959" y="285330"/>
                </a:lnTo>
                <a:lnTo>
                  <a:pt x="112890" y="278498"/>
                </a:lnTo>
                <a:lnTo>
                  <a:pt x="114717" y="278498"/>
                </a:lnTo>
                <a:lnTo>
                  <a:pt x="116395" y="277520"/>
                </a:lnTo>
                <a:lnTo>
                  <a:pt x="145503" y="248780"/>
                </a:lnTo>
                <a:lnTo>
                  <a:pt x="155511" y="235699"/>
                </a:lnTo>
                <a:lnTo>
                  <a:pt x="209445" y="235699"/>
                </a:lnTo>
                <a:lnTo>
                  <a:pt x="206159" y="227177"/>
                </a:lnTo>
                <a:lnTo>
                  <a:pt x="266071" y="227177"/>
                </a:lnTo>
                <a:lnTo>
                  <a:pt x="265564" y="217936"/>
                </a:lnTo>
                <a:lnTo>
                  <a:pt x="251099" y="188836"/>
                </a:lnTo>
                <a:lnTo>
                  <a:pt x="234322" y="162707"/>
                </a:lnTo>
                <a:lnTo>
                  <a:pt x="226275" y="151371"/>
                </a:lnTo>
                <a:lnTo>
                  <a:pt x="226695" y="150812"/>
                </a:lnTo>
                <a:lnTo>
                  <a:pt x="227718" y="150812"/>
                </a:lnTo>
                <a:lnTo>
                  <a:pt x="231889" y="148120"/>
                </a:lnTo>
                <a:lnTo>
                  <a:pt x="255548" y="114686"/>
                </a:lnTo>
                <a:lnTo>
                  <a:pt x="260539" y="102534"/>
                </a:lnTo>
                <a:lnTo>
                  <a:pt x="262813" y="97294"/>
                </a:lnTo>
                <a:lnTo>
                  <a:pt x="263156" y="90449"/>
                </a:lnTo>
                <a:lnTo>
                  <a:pt x="264331" y="86055"/>
                </a:lnTo>
                <a:lnTo>
                  <a:pt x="266661" y="77787"/>
                </a:lnTo>
                <a:lnTo>
                  <a:pt x="266587" y="71297"/>
                </a:lnTo>
                <a:lnTo>
                  <a:pt x="174231" y="71297"/>
                </a:lnTo>
                <a:lnTo>
                  <a:pt x="163163" y="59088"/>
                </a:lnTo>
                <a:lnTo>
                  <a:pt x="143771" y="38749"/>
                </a:lnTo>
                <a:lnTo>
                  <a:pt x="121830" y="17850"/>
                </a:lnTo>
                <a:lnTo>
                  <a:pt x="103111" y="3962"/>
                </a:lnTo>
                <a:lnTo>
                  <a:pt x="97815" y="876"/>
                </a:lnTo>
                <a:lnTo>
                  <a:pt x="93853" y="0"/>
                </a:lnTo>
                <a:close/>
              </a:path>
              <a:path w="454025" h="954404">
                <a:moveTo>
                  <a:pt x="114717" y="278498"/>
                </a:moveTo>
                <a:lnTo>
                  <a:pt x="112890" y="278498"/>
                </a:lnTo>
                <a:lnTo>
                  <a:pt x="111645" y="279895"/>
                </a:lnTo>
                <a:lnTo>
                  <a:pt x="110794" y="280784"/>
                </a:lnTo>
                <a:lnTo>
                  <a:pt x="114717" y="278498"/>
                </a:lnTo>
                <a:close/>
              </a:path>
              <a:path w="454025" h="954404">
                <a:moveTo>
                  <a:pt x="266071" y="227177"/>
                </a:moveTo>
                <a:lnTo>
                  <a:pt x="206159" y="227177"/>
                </a:lnTo>
                <a:lnTo>
                  <a:pt x="221409" y="233525"/>
                </a:lnTo>
                <a:lnTo>
                  <a:pt x="236694" y="238625"/>
                </a:lnTo>
                <a:lnTo>
                  <a:pt x="250748" y="241474"/>
                </a:lnTo>
                <a:lnTo>
                  <a:pt x="262305" y="241071"/>
                </a:lnTo>
                <a:lnTo>
                  <a:pt x="264287" y="240601"/>
                </a:lnTo>
                <a:lnTo>
                  <a:pt x="265607" y="239560"/>
                </a:lnTo>
                <a:lnTo>
                  <a:pt x="266687" y="238226"/>
                </a:lnTo>
                <a:lnTo>
                  <a:pt x="266071" y="227177"/>
                </a:lnTo>
                <a:close/>
              </a:path>
              <a:path w="454025" h="954404">
                <a:moveTo>
                  <a:pt x="227718" y="150812"/>
                </a:moveTo>
                <a:lnTo>
                  <a:pt x="226695" y="150812"/>
                </a:lnTo>
                <a:lnTo>
                  <a:pt x="227482" y="150964"/>
                </a:lnTo>
                <a:lnTo>
                  <a:pt x="227718" y="150812"/>
                </a:lnTo>
                <a:close/>
              </a:path>
              <a:path w="454025" h="954404">
                <a:moveTo>
                  <a:pt x="241452" y="63564"/>
                </a:moveTo>
                <a:lnTo>
                  <a:pt x="214171" y="64741"/>
                </a:lnTo>
                <a:lnTo>
                  <a:pt x="188611" y="68466"/>
                </a:lnTo>
                <a:lnTo>
                  <a:pt x="174231" y="71297"/>
                </a:lnTo>
                <a:lnTo>
                  <a:pt x="266587" y="71297"/>
                </a:lnTo>
                <a:lnTo>
                  <a:pt x="266585" y="71119"/>
                </a:lnTo>
                <a:lnTo>
                  <a:pt x="263041" y="68579"/>
                </a:lnTo>
                <a:lnTo>
                  <a:pt x="261150" y="68579"/>
                </a:lnTo>
                <a:lnTo>
                  <a:pt x="261061" y="68427"/>
                </a:lnTo>
                <a:lnTo>
                  <a:pt x="241452" y="63564"/>
                </a:lnTo>
                <a:close/>
              </a:path>
              <a:path w="454025" h="954404">
                <a:moveTo>
                  <a:pt x="262191" y="67970"/>
                </a:moveTo>
                <a:lnTo>
                  <a:pt x="261150" y="68579"/>
                </a:lnTo>
                <a:lnTo>
                  <a:pt x="263041" y="68579"/>
                </a:lnTo>
                <a:lnTo>
                  <a:pt x="262191" y="6797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23949" y="65112"/>
            <a:ext cx="454025" cy="954405"/>
          </a:xfrm>
          <a:custGeom>
            <a:avLst/>
            <a:gdLst/>
            <a:ahLst/>
            <a:cxnLst/>
            <a:rect l="l" t="t" r="r" b="b"/>
            <a:pathLst>
              <a:path w="454025" h="954405">
                <a:moveTo>
                  <a:pt x="345788" y="579729"/>
                </a:moveTo>
                <a:lnTo>
                  <a:pt x="280936" y="579729"/>
                </a:lnTo>
                <a:lnTo>
                  <a:pt x="292650" y="618817"/>
                </a:lnTo>
                <a:lnTo>
                  <a:pt x="304898" y="656591"/>
                </a:lnTo>
                <a:lnTo>
                  <a:pt x="316969" y="689120"/>
                </a:lnTo>
                <a:lnTo>
                  <a:pt x="328155" y="712470"/>
                </a:lnTo>
                <a:lnTo>
                  <a:pt x="351961" y="767816"/>
                </a:lnTo>
                <a:lnTo>
                  <a:pt x="377364" y="845138"/>
                </a:lnTo>
                <a:lnTo>
                  <a:pt x="397581" y="913914"/>
                </a:lnTo>
                <a:lnTo>
                  <a:pt x="405828" y="943622"/>
                </a:lnTo>
                <a:lnTo>
                  <a:pt x="423811" y="952005"/>
                </a:lnTo>
                <a:lnTo>
                  <a:pt x="434822" y="954341"/>
                </a:lnTo>
                <a:lnTo>
                  <a:pt x="443376" y="950219"/>
                </a:lnTo>
                <a:lnTo>
                  <a:pt x="453986" y="939228"/>
                </a:lnTo>
                <a:lnTo>
                  <a:pt x="429448" y="829027"/>
                </a:lnTo>
                <a:lnTo>
                  <a:pt x="413650" y="764281"/>
                </a:lnTo>
                <a:lnTo>
                  <a:pt x="399735" y="719777"/>
                </a:lnTo>
                <a:lnTo>
                  <a:pt x="380847" y="670306"/>
                </a:lnTo>
                <a:lnTo>
                  <a:pt x="362553" y="623482"/>
                </a:lnTo>
                <a:lnTo>
                  <a:pt x="345788" y="579729"/>
                </a:lnTo>
                <a:close/>
              </a:path>
              <a:path w="454025" h="954405">
                <a:moveTo>
                  <a:pt x="194424" y="344805"/>
                </a:moveTo>
                <a:lnTo>
                  <a:pt x="198327" y="353957"/>
                </a:lnTo>
                <a:lnTo>
                  <a:pt x="201123" y="360972"/>
                </a:lnTo>
                <a:lnTo>
                  <a:pt x="204157" y="369415"/>
                </a:lnTo>
                <a:lnTo>
                  <a:pt x="266280" y="551091"/>
                </a:lnTo>
                <a:lnTo>
                  <a:pt x="274363" y="567919"/>
                </a:lnTo>
                <a:lnTo>
                  <a:pt x="279812" y="580363"/>
                </a:lnTo>
                <a:lnTo>
                  <a:pt x="282890" y="588079"/>
                </a:lnTo>
                <a:lnTo>
                  <a:pt x="283857" y="590727"/>
                </a:lnTo>
                <a:lnTo>
                  <a:pt x="282816" y="586689"/>
                </a:lnTo>
                <a:lnTo>
                  <a:pt x="280936" y="579729"/>
                </a:lnTo>
                <a:lnTo>
                  <a:pt x="345788" y="579729"/>
                </a:lnTo>
                <a:lnTo>
                  <a:pt x="329734" y="537895"/>
                </a:lnTo>
                <a:lnTo>
                  <a:pt x="268960" y="537895"/>
                </a:lnTo>
                <a:lnTo>
                  <a:pt x="267076" y="531503"/>
                </a:lnTo>
                <a:lnTo>
                  <a:pt x="265120" y="524965"/>
                </a:lnTo>
                <a:lnTo>
                  <a:pt x="263033" y="518262"/>
                </a:lnTo>
                <a:lnTo>
                  <a:pt x="260756" y="511378"/>
                </a:lnTo>
                <a:lnTo>
                  <a:pt x="244246" y="463080"/>
                </a:lnTo>
                <a:lnTo>
                  <a:pt x="243319" y="460502"/>
                </a:lnTo>
                <a:lnTo>
                  <a:pt x="242417" y="457885"/>
                </a:lnTo>
                <a:lnTo>
                  <a:pt x="298206" y="457885"/>
                </a:lnTo>
                <a:lnTo>
                  <a:pt x="268672" y="386863"/>
                </a:lnTo>
                <a:lnTo>
                  <a:pt x="265986" y="380111"/>
                </a:lnTo>
                <a:lnTo>
                  <a:pt x="211670" y="380111"/>
                </a:lnTo>
                <a:lnTo>
                  <a:pt x="204818" y="365673"/>
                </a:lnTo>
                <a:lnTo>
                  <a:pt x="199351" y="354528"/>
                </a:lnTo>
                <a:lnTo>
                  <a:pt x="195733" y="347347"/>
                </a:lnTo>
                <a:lnTo>
                  <a:pt x="194424" y="344805"/>
                </a:lnTo>
                <a:close/>
              </a:path>
              <a:path w="454025" h="954405">
                <a:moveTo>
                  <a:pt x="298206" y="457885"/>
                </a:moveTo>
                <a:lnTo>
                  <a:pt x="242417" y="457885"/>
                </a:lnTo>
                <a:lnTo>
                  <a:pt x="247077" y="469825"/>
                </a:lnTo>
                <a:lnTo>
                  <a:pt x="250937" y="479836"/>
                </a:lnTo>
                <a:lnTo>
                  <a:pt x="264761" y="523098"/>
                </a:lnTo>
                <a:lnTo>
                  <a:pt x="268960" y="537895"/>
                </a:lnTo>
                <a:lnTo>
                  <a:pt x="329734" y="537895"/>
                </a:lnTo>
                <a:lnTo>
                  <a:pt x="322196" y="518262"/>
                </a:lnTo>
                <a:lnTo>
                  <a:pt x="303141" y="469751"/>
                </a:lnTo>
                <a:lnTo>
                  <a:pt x="298206" y="457885"/>
                </a:lnTo>
                <a:close/>
              </a:path>
              <a:path w="454025" h="954405">
                <a:moveTo>
                  <a:pt x="209445" y="235699"/>
                </a:moveTo>
                <a:lnTo>
                  <a:pt x="155511" y="235699"/>
                </a:lnTo>
                <a:lnTo>
                  <a:pt x="165246" y="261783"/>
                </a:lnTo>
                <a:lnTo>
                  <a:pt x="178781" y="296746"/>
                </a:lnTo>
                <a:lnTo>
                  <a:pt x="194798" y="337488"/>
                </a:lnTo>
                <a:lnTo>
                  <a:pt x="211670" y="380111"/>
                </a:lnTo>
                <a:lnTo>
                  <a:pt x="265986" y="380111"/>
                </a:lnTo>
                <a:lnTo>
                  <a:pt x="246241" y="330474"/>
                </a:lnTo>
                <a:lnTo>
                  <a:pt x="223890" y="273154"/>
                </a:lnTo>
                <a:lnTo>
                  <a:pt x="209445" y="235699"/>
                </a:lnTo>
                <a:close/>
              </a:path>
              <a:path w="454025" h="954405">
                <a:moveTo>
                  <a:pt x="104945" y="285343"/>
                </a:moveTo>
                <a:lnTo>
                  <a:pt x="94399" y="285343"/>
                </a:lnTo>
                <a:lnTo>
                  <a:pt x="97853" y="288937"/>
                </a:lnTo>
                <a:lnTo>
                  <a:pt x="104635" y="285610"/>
                </a:lnTo>
                <a:lnTo>
                  <a:pt x="104945" y="285343"/>
                </a:lnTo>
                <a:close/>
              </a:path>
              <a:path w="454025" h="954405">
                <a:moveTo>
                  <a:pt x="104960" y="285330"/>
                </a:moveTo>
                <a:lnTo>
                  <a:pt x="93560" y="285330"/>
                </a:lnTo>
                <a:lnTo>
                  <a:pt x="93980" y="286537"/>
                </a:lnTo>
                <a:lnTo>
                  <a:pt x="94399" y="285343"/>
                </a:lnTo>
                <a:lnTo>
                  <a:pt x="104960" y="285330"/>
                </a:lnTo>
                <a:close/>
              </a:path>
              <a:path w="454025" h="954405">
                <a:moveTo>
                  <a:pt x="93853" y="0"/>
                </a:moveTo>
                <a:lnTo>
                  <a:pt x="85267" y="53967"/>
                </a:lnTo>
                <a:lnTo>
                  <a:pt x="84874" y="95034"/>
                </a:lnTo>
                <a:lnTo>
                  <a:pt x="34841" y="107694"/>
                </a:lnTo>
                <a:lnTo>
                  <a:pt x="9323" y="115495"/>
                </a:lnTo>
                <a:lnTo>
                  <a:pt x="361" y="121660"/>
                </a:lnTo>
                <a:lnTo>
                  <a:pt x="0" y="129413"/>
                </a:lnTo>
                <a:lnTo>
                  <a:pt x="3150" y="134105"/>
                </a:lnTo>
                <a:lnTo>
                  <a:pt x="10761" y="139931"/>
                </a:lnTo>
                <a:lnTo>
                  <a:pt x="21647" y="146486"/>
                </a:lnTo>
                <a:lnTo>
                  <a:pt x="34620" y="153365"/>
                </a:lnTo>
                <a:lnTo>
                  <a:pt x="34797" y="153441"/>
                </a:lnTo>
                <a:lnTo>
                  <a:pt x="34937" y="153555"/>
                </a:lnTo>
                <a:lnTo>
                  <a:pt x="41579" y="156819"/>
                </a:lnTo>
                <a:lnTo>
                  <a:pt x="46824" y="160388"/>
                </a:lnTo>
                <a:lnTo>
                  <a:pt x="53276" y="163550"/>
                </a:lnTo>
                <a:lnTo>
                  <a:pt x="61645" y="168182"/>
                </a:lnTo>
                <a:lnTo>
                  <a:pt x="70286" y="172600"/>
                </a:lnTo>
                <a:lnTo>
                  <a:pt x="79077" y="176764"/>
                </a:lnTo>
                <a:lnTo>
                  <a:pt x="87896" y="180632"/>
                </a:lnTo>
                <a:lnTo>
                  <a:pt x="87768" y="188849"/>
                </a:lnTo>
                <a:lnTo>
                  <a:pt x="87693" y="207596"/>
                </a:lnTo>
                <a:lnTo>
                  <a:pt x="87922" y="216408"/>
                </a:lnTo>
                <a:lnTo>
                  <a:pt x="87699" y="227177"/>
                </a:lnTo>
                <a:lnTo>
                  <a:pt x="89202" y="271457"/>
                </a:lnTo>
                <a:lnTo>
                  <a:pt x="92367" y="285737"/>
                </a:lnTo>
                <a:lnTo>
                  <a:pt x="93560" y="285330"/>
                </a:lnTo>
                <a:lnTo>
                  <a:pt x="104960" y="285330"/>
                </a:lnTo>
                <a:lnTo>
                  <a:pt x="112890" y="278511"/>
                </a:lnTo>
                <a:lnTo>
                  <a:pt x="114710" y="278511"/>
                </a:lnTo>
                <a:lnTo>
                  <a:pt x="116395" y="277533"/>
                </a:lnTo>
                <a:lnTo>
                  <a:pt x="145491" y="248793"/>
                </a:lnTo>
                <a:lnTo>
                  <a:pt x="155511" y="235699"/>
                </a:lnTo>
                <a:lnTo>
                  <a:pt x="209445" y="235699"/>
                </a:lnTo>
                <a:lnTo>
                  <a:pt x="206159" y="227177"/>
                </a:lnTo>
                <a:lnTo>
                  <a:pt x="266070" y="227177"/>
                </a:lnTo>
                <a:lnTo>
                  <a:pt x="265564" y="217949"/>
                </a:lnTo>
                <a:lnTo>
                  <a:pt x="251099" y="188849"/>
                </a:lnTo>
                <a:lnTo>
                  <a:pt x="234322" y="162720"/>
                </a:lnTo>
                <a:lnTo>
                  <a:pt x="226275" y="151384"/>
                </a:lnTo>
                <a:lnTo>
                  <a:pt x="226695" y="150825"/>
                </a:lnTo>
                <a:lnTo>
                  <a:pt x="227717" y="150825"/>
                </a:lnTo>
                <a:lnTo>
                  <a:pt x="231876" y="148132"/>
                </a:lnTo>
                <a:lnTo>
                  <a:pt x="255553" y="114686"/>
                </a:lnTo>
                <a:lnTo>
                  <a:pt x="260539" y="102534"/>
                </a:lnTo>
                <a:lnTo>
                  <a:pt x="262813" y="97294"/>
                </a:lnTo>
                <a:lnTo>
                  <a:pt x="263156" y="90449"/>
                </a:lnTo>
                <a:lnTo>
                  <a:pt x="264331" y="86055"/>
                </a:lnTo>
                <a:lnTo>
                  <a:pt x="266661" y="77800"/>
                </a:lnTo>
                <a:lnTo>
                  <a:pt x="266587" y="71297"/>
                </a:lnTo>
                <a:lnTo>
                  <a:pt x="174218" y="71297"/>
                </a:lnTo>
                <a:lnTo>
                  <a:pt x="163156" y="59088"/>
                </a:lnTo>
                <a:lnTo>
                  <a:pt x="143764" y="38749"/>
                </a:lnTo>
                <a:lnTo>
                  <a:pt x="121819" y="17850"/>
                </a:lnTo>
                <a:lnTo>
                  <a:pt x="103098" y="3962"/>
                </a:lnTo>
                <a:lnTo>
                  <a:pt x="97802" y="876"/>
                </a:lnTo>
                <a:lnTo>
                  <a:pt x="93853" y="0"/>
                </a:lnTo>
                <a:close/>
              </a:path>
              <a:path w="454025" h="954405">
                <a:moveTo>
                  <a:pt x="114710" y="278511"/>
                </a:moveTo>
                <a:lnTo>
                  <a:pt x="112890" y="278511"/>
                </a:lnTo>
                <a:lnTo>
                  <a:pt x="111632" y="279908"/>
                </a:lnTo>
                <a:lnTo>
                  <a:pt x="110794" y="280784"/>
                </a:lnTo>
                <a:lnTo>
                  <a:pt x="114710" y="278511"/>
                </a:lnTo>
                <a:close/>
              </a:path>
              <a:path w="454025" h="954405">
                <a:moveTo>
                  <a:pt x="266070" y="227177"/>
                </a:moveTo>
                <a:lnTo>
                  <a:pt x="206159" y="227177"/>
                </a:lnTo>
                <a:lnTo>
                  <a:pt x="221409" y="233531"/>
                </a:lnTo>
                <a:lnTo>
                  <a:pt x="236694" y="238629"/>
                </a:lnTo>
                <a:lnTo>
                  <a:pt x="250748" y="241475"/>
                </a:lnTo>
                <a:lnTo>
                  <a:pt x="262305" y="241071"/>
                </a:lnTo>
                <a:lnTo>
                  <a:pt x="264287" y="240601"/>
                </a:lnTo>
                <a:lnTo>
                  <a:pt x="265607" y="239560"/>
                </a:lnTo>
                <a:lnTo>
                  <a:pt x="266636" y="238264"/>
                </a:lnTo>
                <a:lnTo>
                  <a:pt x="266070" y="227177"/>
                </a:lnTo>
                <a:close/>
              </a:path>
              <a:path w="454025" h="954405">
                <a:moveTo>
                  <a:pt x="227717" y="150825"/>
                </a:moveTo>
                <a:lnTo>
                  <a:pt x="226695" y="150825"/>
                </a:lnTo>
                <a:lnTo>
                  <a:pt x="227482" y="150977"/>
                </a:lnTo>
                <a:lnTo>
                  <a:pt x="227717" y="150825"/>
                </a:lnTo>
                <a:close/>
              </a:path>
              <a:path w="454025" h="954405">
                <a:moveTo>
                  <a:pt x="241446" y="63570"/>
                </a:moveTo>
                <a:lnTo>
                  <a:pt x="214168" y="64743"/>
                </a:lnTo>
                <a:lnTo>
                  <a:pt x="188606" y="68466"/>
                </a:lnTo>
                <a:lnTo>
                  <a:pt x="174218" y="71297"/>
                </a:lnTo>
                <a:lnTo>
                  <a:pt x="266587" y="71297"/>
                </a:lnTo>
                <a:lnTo>
                  <a:pt x="266585" y="71120"/>
                </a:lnTo>
                <a:lnTo>
                  <a:pt x="263041" y="68580"/>
                </a:lnTo>
                <a:lnTo>
                  <a:pt x="261150" y="68580"/>
                </a:lnTo>
                <a:lnTo>
                  <a:pt x="261061" y="68440"/>
                </a:lnTo>
                <a:lnTo>
                  <a:pt x="241446" y="63570"/>
                </a:lnTo>
                <a:close/>
              </a:path>
              <a:path w="454025" h="954405">
                <a:moveTo>
                  <a:pt x="262191" y="67970"/>
                </a:moveTo>
                <a:lnTo>
                  <a:pt x="261150" y="68580"/>
                </a:lnTo>
                <a:lnTo>
                  <a:pt x="263041" y="68580"/>
                </a:lnTo>
                <a:lnTo>
                  <a:pt x="262191" y="6797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231936" y="335330"/>
            <a:ext cx="454025" cy="954405"/>
          </a:xfrm>
          <a:custGeom>
            <a:avLst/>
            <a:gdLst/>
            <a:ahLst/>
            <a:cxnLst/>
            <a:rect l="l" t="t" r="r" b="b"/>
            <a:pathLst>
              <a:path w="454025" h="954405">
                <a:moveTo>
                  <a:pt x="345794" y="579729"/>
                </a:moveTo>
                <a:lnTo>
                  <a:pt x="280949" y="579729"/>
                </a:lnTo>
                <a:lnTo>
                  <a:pt x="292654" y="618815"/>
                </a:lnTo>
                <a:lnTo>
                  <a:pt x="304896" y="656585"/>
                </a:lnTo>
                <a:lnTo>
                  <a:pt x="316969" y="689109"/>
                </a:lnTo>
                <a:lnTo>
                  <a:pt x="328168" y="712457"/>
                </a:lnTo>
                <a:lnTo>
                  <a:pt x="351968" y="767804"/>
                </a:lnTo>
                <a:lnTo>
                  <a:pt x="377372" y="845126"/>
                </a:lnTo>
                <a:lnTo>
                  <a:pt x="397592" y="913902"/>
                </a:lnTo>
                <a:lnTo>
                  <a:pt x="405841" y="943609"/>
                </a:lnTo>
                <a:lnTo>
                  <a:pt x="423824" y="951992"/>
                </a:lnTo>
                <a:lnTo>
                  <a:pt x="434835" y="954328"/>
                </a:lnTo>
                <a:lnTo>
                  <a:pt x="443388" y="950207"/>
                </a:lnTo>
                <a:lnTo>
                  <a:pt x="453999" y="939215"/>
                </a:lnTo>
                <a:lnTo>
                  <a:pt x="429446" y="829022"/>
                </a:lnTo>
                <a:lnTo>
                  <a:pt x="413642" y="764278"/>
                </a:lnTo>
                <a:lnTo>
                  <a:pt x="399728" y="719772"/>
                </a:lnTo>
                <a:lnTo>
                  <a:pt x="380847" y="670293"/>
                </a:lnTo>
                <a:lnTo>
                  <a:pt x="362554" y="623474"/>
                </a:lnTo>
                <a:lnTo>
                  <a:pt x="345794" y="579729"/>
                </a:lnTo>
                <a:close/>
              </a:path>
              <a:path w="454025" h="954405">
                <a:moveTo>
                  <a:pt x="194424" y="344792"/>
                </a:moveTo>
                <a:lnTo>
                  <a:pt x="198327" y="353945"/>
                </a:lnTo>
                <a:lnTo>
                  <a:pt x="201121" y="360959"/>
                </a:lnTo>
                <a:lnTo>
                  <a:pt x="204152" y="369402"/>
                </a:lnTo>
                <a:lnTo>
                  <a:pt x="266293" y="551078"/>
                </a:lnTo>
                <a:lnTo>
                  <a:pt x="274369" y="567906"/>
                </a:lnTo>
                <a:lnTo>
                  <a:pt x="279814" y="580350"/>
                </a:lnTo>
                <a:lnTo>
                  <a:pt x="282890" y="588066"/>
                </a:lnTo>
                <a:lnTo>
                  <a:pt x="283857" y="590715"/>
                </a:lnTo>
                <a:lnTo>
                  <a:pt x="282816" y="586676"/>
                </a:lnTo>
                <a:lnTo>
                  <a:pt x="280949" y="579729"/>
                </a:lnTo>
                <a:lnTo>
                  <a:pt x="345794" y="579729"/>
                </a:lnTo>
                <a:lnTo>
                  <a:pt x="329737" y="537883"/>
                </a:lnTo>
                <a:lnTo>
                  <a:pt x="268960" y="537883"/>
                </a:lnTo>
                <a:lnTo>
                  <a:pt x="267076" y="531491"/>
                </a:lnTo>
                <a:lnTo>
                  <a:pt x="265120" y="524952"/>
                </a:lnTo>
                <a:lnTo>
                  <a:pt x="263033" y="518250"/>
                </a:lnTo>
                <a:lnTo>
                  <a:pt x="260756" y="511365"/>
                </a:lnTo>
                <a:lnTo>
                  <a:pt x="244246" y="463067"/>
                </a:lnTo>
                <a:lnTo>
                  <a:pt x="243319" y="460501"/>
                </a:lnTo>
                <a:lnTo>
                  <a:pt x="242417" y="457873"/>
                </a:lnTo>
                <a:lnTo>
                  <a:pt x="298211" y="457873"/>
                </a:lnTo>
                <a:lnTo>
                  <a:pt x="268677" y="386851"/>
                </a:lnTo>
                <a:lnTo>
                  <a:pt x="265996" y="380110"/>
                </a:lnTo>
                <a:lnTo>
                  <a:pt x="211670" y="380110"/>
                </a:lnTo>
                <a:lnTo>
                  <a:pt x="204818" y="365671"/>
                </a:lnTo>
                <a:lnTo>
                  <a:pt x="199351" y="354522"/>
                </a:lnTo>
                <a:lnTo>
                  <a:pt x="195733" y="347337"/>
                </a:lnTo>
                <a:lnTo>
                  <a:pt x="194424" y="344792"/>
                </a:lnTo>
                <a:close/>
              </a:path>
              <a:path w="454025" h="954405">
                <a:moveTo>
                  <a:pt x="298211" y="457873"/>
                </a:moveTo>
                <a:lnTo>
                  <a:pt x="242417" y="457873"/>
                </a:lnTo>
                <a:lnTo>
                  <a:pt x="247078" y="469813"/>
                </a:lnTo>
                <a:lnTo>
                  <a:pt x="250942" y="479823"/>
                </a:lnTo>
                <a:lnTo>
                  <a:pt x="264763" y="523087"/>
                </a:lnTo>
                <a:lnTo>
                  <a:pt x="268960" y="537883"/>
                </a:lnTo>
                <a:lnTo>
                  <a:pt x="329737" y="537883"/>
                </a:lnTo>
                <a:lnTo>
                  <a:pt x="322200" y="518250"/>
                </a:lnTo>
                <a:lnTo>
                  <a:pt x="303145" y="469739"/>
                </a:lnTo>
                <a:lnTo>
                  <a:pt x="298211" y="457873"/>
                </a:lnTo>
                <a:close/>
              </a:path>
              <a:path w="454025" h="954405">
                <a:moveTo>
                  <a:pt x="209441" y="235686"/>
                </a:moveTo>
                <a:lnTo>
                  <a:pt x="155511" y="235686"/>
                </a:lnTo>
                <a:lnTo>
                  <a:pt x="165245" y="261770"/>
                </a:lnTo>
                <a:lnTo>
                  <a:pt x="178781" y="296735"/>
                </a:lnTo>
                <a:lnTo>
                  <a:pt x="194798" y="337481"/>
                </a:lnTo>
                <a:lnTo>
                  <a:pt x="211670" y="380110"/>
                </a:lnTo>
                <a:lnTo>
                  <a:pt x="265996" y="380110"/>
                </a:lnTo>
                <a:lnTo>
                  <a:pt x="246246" y="330463"/>
                </a:lnTo>
                <a:lnTo>
                  <a:pt x="223891" y="273147"/>
                </a:lnTo>
                <a:lnTo>
                  <a:pt x="209441" y="235686"/>
                </a:lnTo>
                <a:close/>
              </a:path>
              <a:path w="454025" h="954405">
                <a:moveTo>
                  <a:pt x="104945" y="285330"/>
                </a:moveTo>
                <a:lnTo>
                  <a:pt x="94399" y="285330"/>
                </a:lnTo>
                <a:lnTo>
                  <a:pt x="97853" y="288924"/>
                </a:lnTo>
                <a:lnTo>
                  <a:pt x="104635" y="285597"/>
                </a:lnTo>
                <a:lnTo>
                  <a:pt x="104945" y="285330"/>
                </a:lnTo>
                <a:close/>
              </a:path>
              <a:path w="454025" h="954405">
                <a:moveTo>
                  <a:pt x="94399" y="285330"/>
                </a:moveTo>
                <a:lnTo>
                  <a:pt x="93560" y="285330"/>
                </a:lnTo>
                <a:lnTo>
                  <a:pt x="93967" y="286524"/>
                </a:lnTo>
                <a:lnTo>
                  <a:pt x="94399" y="285330"/>
                </a:lnTo>
                <a:close/>
              </a:path>
              <a:path w="454025" h="954405">
                <a:moveTo>
                  <a:pt x="93853" y="0"/>
                </a:moveTo>
                <a:lnTo>
                  <a:pt x="85267" y="53954"/>
                </a:lnTo>
                <a:lnTo>
                  <a:pt x="84874" y="95021"/>
                </a:lnTo>
                <a:lnTo>
                  <a:pt x="34848" y="107681"/>
                </a:lnTo>
                <a:lnTo>
                  <a:pt x="9332" y="115482"/>
                </a:lnTo>
                <a:lnTo>
                  <a:pt x="368" y="121647"/>
                </a:lnTo>
                <a:lnTo>
                  <a:pt x="0" y="129400"/>
                </a:lnTo>
                <a:lnTo>
                  <a:pt x="3155" y="134098"/>
                </a:lnTo>
                <a:lnTo>
                  <a:pt x="10766" y="139923"/>
                </a:lnTo>
                <a:lnTo>
                  <a:pt x="21649" y="146475"/>
                </a:lnTo>
                <a:lnTo>
                  <a:pt x="34798" y="153441"/>
                </a:lnTo>
                <a:lnTo>
                  <a:pt x="35128" y="153644"/>
                </a:lnTo>
                <a:lnTo>
                  <a:pt x="41579" y="156806"/>
                </a:lnTo>
                <a:lnTo>
                  <a:pt x="46824" y="160375"/>
                </a:lnTo>
                <a:lnTo>
                  <a:pt x="53276" y="163537"/>
                </a:lnTo>
                <a:lnTo>
                  <a:pt x="61646" y="168169"/>
                </a:lnTo>
                <a:lnTo>
                  <a:pt x="70291" y="172588"/>
                </a:lnTo>
                <a:lnTo>
                  <a:pt x="79083" y="176752"/>
                </a:lnTo>
                <a:lnTo>
                  <a:pt x="87896" y="180619"/>
                </a:lnTo>
                <a:lnTo>
                  <a:pt x="87768" y="188836"/>
                </a:lnTo>
                <a:lnTo>
                  <a:pt x="87698" y="207588"/>
                </a:lnTo>
                <a:lnTo>
                  <a:pt x="87934" y="216407"/>
                </a:lnTo>
                <a:lnTo>
                  <a:pt x="87708" y="227177"/>
                </a:lnTo>
                <a:lnTo>
                  <a:pt x="89202" y="271445"/>
                </a:lnTo>
                <a:lnTo>
                  <a:pt x="92354" y="285737"/>
                </a:lnTo>
                <a:lnTo>
                  <a:pt x="93560" y="285330"/>
                </a:lnTo>
                <a:lnTo>
                  <a:pt x="104945" y="285330"/>
                </a:lnTo>
                <a:lnTo>
                  <a:pt x="112890" y="278498"/>
                </a:lnTo>
                <a:lnTo>
                  <a:pt x="114710" y="278498"/>
                </a:lnTo>
                <a:lnTo>
                  <a:pt x="116395" y="277520"/>
                </a:lnTo>
                <a:lnTo>
                  <a:pt x="145503" y="248780"/>
                </a:lnTo>
                <a:lnTo>
                  <a:pt x="155511" y="235686"/>
                </a:lnTo>
                <a:lnTo>
                  <a:pt x="209441" y="235686"/>
                </a:lnTo>
                <a:lnTo>
                  <a:pt x="206159" y="227177"/>
                </a:lnTo>
                <a:lnTo>
                  <a:pt x="266071" y="227177"/>
                </a:lnTo>
                <a:lnTo>
                  <a:pt x="265564" y="217936"/>
                </a:lnTo>
                <a:lnTo>
                  <a:pt x="251099" y="188836"/>
                </a:lnTo>
                <a:lnTo>
                  <a:pt x="234322" y="162707"/>
                </a:lnTo>
                <a:lnTo>
                  <a:pt x="226275" y="151371"/>
                </a:lnTo>
                <a:lnTo>
                  <a:pt x="226695" y="150812"/>
                </a:lnTo>
                <a:lnTo>
                  <a:pt x="227718" y="150812"/>
                </a:lnTo>
                <a:lnTo>
                  <a:pt x="231889" y="148120"/>
                </a:lnTo>
                <a:lnTo>
                  <a:pt x="255548" y="114673"/>
                </a:lnTo>
                <a:lnTo>
                  <a:pt x="260539" y="102521"/>
                </a:lnTo>
                <a:lnTo>
                  <a:pt x="262813" y="97281"/>
                </a:lnTo>
                <a:lnTo>
                  <a:pt x="263156" y="90449"/>
                </a:lnTo>
                <a:lnTo>
                  <a:pt x="264331" y="86042"/>
                </a:lnTo>
                <a:lnTo>
                  <a:pt x="266661" y="77787"/>
                </a:lnTo>
                <a:lnTo>
                  <a:pt x="266587" y="71285"/>
                </a:lnTo>
                <a:lnTo>
                  <a:pt x="174231" y="71285"/>
                </a:lnTo>
                <a:lnTo>
                  <a:pt x="163163" y="59076"/>
                </a:lnTo>
                <a:lnTo>
                  <a:pt x="143771" y="38736"/>
                </a:lnTo>
                <a:lnTo>
                  <a:pt x="121830" y="17837"/>
                </a:lnTo>
                <a:lnTo>
                  <a:pt x="103111" y="3949"/>
                </a:lnTo>
                <a:lnTo>
                  <a:pt x="97815" y="863"/>
                </a:lnTo>
                <a:lnTo>
                  <a:pt x="93853" y="0"/>
                </a:lnTo>
                <a:close/>
              </a:path>
              <a:path w="454025" h="954405">
                <a:moveTo>
                  <a:pt x="114710" y="278498"/>
                </a:moveTo>
                <a:lnTo>
                  <a:pt x="112890" y="278498"/>
                </a:lnTo>
                <a:lnTo>
                  <a:pt x="111645" y="279895"/>
                </a:lnTo>
                <a:lnTo>
                  <a:pt x="110794" y="280771"/>
                </a:lnTo>
                <a:lnTo>
                  <a:pt x="114710" y="278498"/>
                </a:lnTo>
                <a:close/>
              </a:path>
              <a:path w="454025" h="954405">
                <a:moveTo>
                  <a:pt x="266071" y="227177"/>
                </a:moveTo>
                <a:lnTo>
                  <a:pt x="206159" y="227177"/>
                </a:lnTo>
                <a:lnTo>
                  <a:pt x="221409" y="233523"/>
                </a:lnTo>
                <a:lnTo>
                  <a:pt x="236694" y="238618"/>
                </a:lnTo>
                <a:lnTo>
                  <a:pt x="250748" y="241463"/>
                </a:lnTo>
                <a:lnTo>
                  <a:pt x="262305" y="241058"/>
                </a:lnTo>
                <a:lnTo>
                  <a:pt x="264287" y="240588"/>
                </a:lnTo>
                <a:lnTo>
                  <a:pt x="265607" y="239547"/>
                </a:lnTo>
                <a:lnTo>
                  <a:pt x="266674" y="238188"/>
                </a:lnTo>
                <a:lnTo>
                  <a:pt x="266071" y="227177"/>
                </a:lnTo>
                <a:close/>
              </a:path>
              <a:path w="454025" h="954405">
                <a:moveTo>
                  <a:pt x="227718" y="150812"/>
                </a:moveTo>
                <a:lnTo>
                  <a:pt x="226695" y="150812"/>
                </a:lnTo>
                <a:lnTo>
                  <a:pt x="227482" y="150964"/>
                </a:lnTo>
                <a:lnTo>
                  <a:pt x="227718" y="150812"/>
                </a:lnTo>
                <a:close/>
              </a:path>
              <a:path w="454025" h="954405">
                <a:moveTo>
                  <a:pt x="241452" y="63557"/>
                </a:moveTo>
                <a:lnTo>
                  <a:pt x="214171" y="64730"/>
                </a:lnTo>
                <a:lnTo>
                  <a:pt x="188611" y="68453"/>
                </a:lnTo>
                <a:lnTo>
                  <a:pt x="174231" y="71285"/>
                </a:lnTo>
                <a:lnTo>
                  <a:pt x="266587" y="71285"/>
                </a:lnTo>
                <a:lnTo>
                  <a:pt x="266585" y="71107"/>
                </a:lnTo>
                <a:lnTo>
                  <a:pt x="263041" y="68567"/>
                </a:lnTo>
                <a:lnTo>
                  <a:pt x="261150" y="68567"/>
                </a:lnTo>
                <a:lnTo>
                  <a:pt x="261061" y="68427"/>
                </a:lnTo>
                <a:lnTo>
                  <a:pt x="241452" y="63557"/>
                </a:lnTo>
                <a:close/>
              </a:path>
              <a:path w="454025" h="954405">
                <a:moveTo>
                  <a:pt x="262191" y="67957"/>
                </a:moveTo>
                <a:lnTo>
                  <a:pt x="261150" y="68567"/>
                </a:lnTo>
                <a:lnTo>
                  <a:pt x="263041" y="68567"/>
                </a:lnTo>
                <a:lnTo>
                  <a:pt x="262191" y="67957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375696" y="559917"/>
            <a:ext cx="196850" cy="349250"/>
          </a:xfrm>
          <a:custGeom>
            <a:avLst/>
            <a:gdLst/>
            <a:ahLst/>
            <a:cxnLst/>
            <a:rect l="l" t="t" r="r" b="b"/>
            <a:pathLst>
              <a:path w="196850" h="349250">
                <a:moveTo>
                  <a:pt x="196303" y="235699"/>
                </a:moveTo>
                <a:lnTo>
                  <a:pt x="155511" y="235699"/>
                </a:lnTo>
                <a:lnTo>
                  <a:pt x="165243" y="261770"/>
                </a:lnTo>
                <a:lnTo>
                  <a:pt x="178781" y="296737"/>
                </a:lnTo>
                <a:lnTo>
                  <a:pt x="196303" y="341284"/>
                </a:lnTo>
                <a:lnTo>
                  <a:pt x="196303" y="235699"/>
                </a:lnTo>
                <a:close/>
              </a:path>
              <a:path w="196850" h="349250">
                <a:moveTo>
                  <a:pt x="104945" y="285330"/>
                </a:moveTo>
                <a:lnTo>
                  <a:pt x="94399" y="285330"/>
                </a:lnTo>
                <a:lnTo>
                  <a:pt x="97853" y="288937"/>
                </a:lnTo>
                <a:lnTo>
                  <a:pt x="104635" y="285597"/>
                </a:lnTo>
                <a:lnTo>
                  <a:pt x="104945" y="285330"/>
                </a:lnTo>
                <a:close/>
              </a:path>
              <a:path w="196850" h="349250">
                <a:moveTo>
                  <a:pt x="94399" y="285330"/>
                </a:moveTo>
                <a:lnTo>
                  <a:pt x="93560" y="285330"/>
                </a:lnTo>
                <a:lnTo>
                  <a:pt x="93967" y="286524"/>
                </a:lnTo>
                <a:lnTo>
                  <a:pt x="94399" y="285330"/>
                </a:lnTo>
                <a:close/>
              </a:path>
              <a:path w="196850" h="349250">
                <a:moveTo>
                  <a:pt x="93852" y="0"/>
                </a:moveTo>
                <a:lnTo>
                  <a:pt x="85267" y="53954"/>
                </a:lnTo>
                <a:lnTo>
                  <a:pt x="84874" y="95021"/>
                </a:lnTo>
                <a:lnTo>
                  <a:pt x="34848" y="107681"/>
                </a:lnTo>
                <a:lnTo>
                  <a:pt x="9332" y="115484"/>
                </a:lnTo>
                <a:lnTo>
                  <a:pt x="368" y="121653"/>
                </a:lnTo>
                <a:lnTo>
                  <a:pt x="0" y="129412"/>
                </a:lnTo>
                <a:lnTo>
                  <a:pt x="3149" y="134103"/>
                </a:lnTo>
                <a:lnTo>
                  <a:pt x="10760" y="139925"/>
                </a:lnTo>
                <a:lnTo>
                  <a:pt x="21641" y="146475"/>
                </a:lnTo>
                <a:lnTo>
                  <a:pt x="34797" y="153441"/>
                </a:lnTo>
                <a:lnTo>
                  <a:pt x="34950" y="153555"/>
                </a:lnTo>
                <a:lnTo>
                  <a:pt x="41567" y="156806"/>
                </a:lnTo>
                <a:lnTo>
                  <a:pt x="46812" y="160375"/>
                </a:lnTo>
                <a:lnTo>
                  <a:pt x="53276" y="163537"/>
                </a:lnTo>
                <a:lnTo>
                  <a:pt x="61645" y="168169"/>
                </a:lnTo>
                <a:lnTo>
                  <a:pt x="70286" y="172588"/>
                </a:lnTo>
                <a:lnTo>
                  <a:pt x="79077" y="176752"/>
                </a:lnTo>
                <a:lnTo>
                  <a:pt x="87896" y="180619"/>
                </a:lnTo>
                <a:lnTo>
                  <a:pt x="87754" y="189731"/>
                </a:lnTo>
                <a:lnTo>
                  <a:pt x="87693" y="207588"/>
                </a:lnTo>
                <a:lnTo>
                  <a:pt x="87922" y="216407"/>
                </a:lnTo>
                <a:lnTo>
                  <a:pt x="87531" y="235330"/>
                </a:lnTo>
                <a:lnTo>
                  <a:pt x="87844" y="254360"/>
                </a:lnTo>
                <a:lnTo>
                  <a:pt x="89202" y="271445"/>
                </a:lnTo>
                <a:lnTo>
                  <a:pt x="91947" y="284530"/>
                </a:lnTo>
                <a:lnTo>
                  <a:pt x="92354" y="285737"/>
                </a:lnTo>
                <a:lnTo>
                  <a:pt x="93560" y="285330"/>
                </a:lnTo>
                <a:lnTo>
                  <a:pt x="104945" y="285330"/>
                </a:lnTo>
                <a:lnTo>
                  <a:pt x="112890" y="278498"/>
                </a:lnTo>
                <a:lnTo>
                  <a:pt x="114710" y="278498"/>
                </a:lnTo>
                <a:lnTo>
                  <a:pt x="116395" y="277520"/>
                </a:lnTo>
                <a:lnTo>
                  <a:pt x="145491" y="248780"/>
                </a:lnTo>
                <a:lnTo>
                  <a:pt x="155511" y="235699"/>
                </a:lnTo>
                <a:lnTo>
                  <a:pt x="196303" y="235699"/>
                </a:lnTo>
                <a:lnTo>
                  <a:pt x="196303" y="71285"/>
                </a:lnTo>
                <a:lnTo>
                  <a:pt x="174231" y="71285"/>
                </a:lnTo>
                <a:lnTo>
                  <a:pt x="163158" y="59078"/>
                </a:lnTo>
                <a:lnTo>
                  <a:pt x="143767" y="38742"/>
                </a:lnTo>
                <a:lnTo>
                  <a:pt x="121828" y="17848"/>
                </a:lnTo>
                <a:lnTo>
                  <a:pt x="103111" y="3962"/>
                </a:lnTo>
                <a:lnTo>
                  <a:pt x="97802" y="863"/>
                </a:lnTo>
                <a:lnTo>
                  <a:pt x="93852" y="0"/>
                </a:lnTo>
                <a:close/>
              </a:path>
              <a:path w="196850" h="349250">
                <a:moveTo>
                  <a:pt x="114710" y="278498"/>
                </a:moveTo>
                <a:lnTo>
                  <a:pt x="112890" y="278498"/>
                </a:lnTo>
                <a:lnTo>
                  <a:pt x="111632" y="279895"/>
                </a:lnTo>
                <a:lnTo>
                  <a:pt x="110794" y="280771"/>
                </a:lnTo>
                <a:lnTo>
                  <a:pt x="114710" y="278498"/>
                </a:lnTo>
                <a:close/>
              </a:path>
              <a:path w="196850" h="349250">
                <a:moveTo>
                  <a:pt x="196303" y="67333"/>
                </a:moveTo>
                <a:lnTo>
                  <a:pt x="188611" y="68453"/>
                </a:lnTo>
                <a:lnTo>
                  <a:pt x="174231" y="71285"/>
                </a:lnTo>
                <a:lnTo>
                  <a:pt x="196303" y="71285"/>
                </a:lnTo>
                <a:lnTo>
                  <a:pt x="196303" y="67333"/>
                </a:lnTo>
                <a:close/>
              </a:path>
              <a:path w="196850" h="349250">
                <a:moveTo>
                  <a:pt x="194411" y="344792"/>
                </a:moveTo>
                <a:lnTo>
                  <a:pt x="196303" y="349221"/>
                </a:lnTo>
                <a:lnTo>
                  <a:pt x="196303" y="348489"/>
                </a:lnTo>
                <a:lnTo>
                  <a:pt x="194411" y="344792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180132" y="1543938"/>
            <a:ext cx="355600" cy="843915"/>
          </a:xfrm>
          <a:custGeom>
            <a:avLst/>
            <a:gdLst/>
            <a:ahLst/>
            <a:cxnLst/>
            <a:rect l="l" t="t" r="r" b="b"/>
            <a:pathLst>
              <a:path w="355600" h="843914">
                <a:moveTo>
                  <a:pt x="314853" y="477697"/>
                </a:moveTo>
                <a:lnTo>
                  <a:pt x="215900" y="477697"/>
                </a:lnTo>
                <a:lnTo>
                  <a:pt x="261797" y="843737"/>
                </a:lnTo>
                <a:lnTo>
                  <a:pt x="314853" y="477697"/>
                </a:lnTo>
                <a:close/>
              </a:path>
              <a:path w="355600" h="843914">
                <a:moveTo>
                  <a:pt x="201701" y="0"/>
                </a:moveTo>
                <a:lnTo>
                  <a:pt x="0" y="198196"/>
                </a:lnTo>
                <a:lnTo>
                  <a:pt x="101422" y="590169"/>
                </a:lnTo>
                <a:lnTo>
                  <a:pt x="215900" y="477697"/>
                </a:lnTo>
                <a:lnTo>
                  <a:pt x="314853" y="477697"/>
                </a:lnTo>
                <a:lnTo>
                  <a:pt x="333294" y="350469"/>
                </a:lnTo>
                <a:lnTo>
                  <a:pt x="200901" y="350469"/>
                </a:lnTo>
                <a:lnTo>
                  <a:pt x="201701" y="0"/>
                </a:lnTo>
                <a:close/>
              </a:path>
              <a:path w="355600" h="843914">
                <a:moveTo>
                  <a:pt x="355282" y="198767"/>
                </a:moveTo>
                <a:lnTo>
                  <a:pt x="200901" y="350469"/>
                </a:lnTo>
                <a:lnTo>
                  <a:pt x="333294" y="350469"/>
                </a:lnTo>
                <a:lnTo>
                  <a:pt x="355282" y="198767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083917" y="5291995"/>
            <a:ext cx="355600" cy="843915"/>
          </a:xfrm>
          <a:custGeom>
            <a:avLst/>
            <a:gdLst/>
            <a:ahLst/>
            <a:cxnLst/>
            <a:rect l="l" t="t" r="r" b="b"/>
            <a:pathLst>
              <a:path w="355600" h="843914">
                <a:moveTo>
                  <a:pt x="314846" y="477685"/>
                </a:moveTo>
                <a:lnTo>
                  <a:pt x="215900" y="477685"/>
                </a:lnTo>
                <a:lnTo>
                  <a:pt x="261797" y="843737"/>
                </a:lnTo>
                <a:lnTo>
                  <a:pt x="314846" y="477685"/>
                </a:lnTo>
                <a:close/>
              </a:path>
              <a:path w="355600" h="843914">
                <a:moveTo>
                  <a:pt x="201701" y="0"/>
                </a:moveTo>
                <a:lnTo>
                  <a:pt x="0" y="198183"/>
                </a:lnTo>
                <a:lnTo>
                  <a:pt x="101422" y="590181"/>
                </a:lnTo>
                <a:lnTo>
                  <a:pt x="215900" y="477685"/>
                </a:lnTo>
                <a:lnTo>
                  <a:pt x="314846" y="477685"/>
                </a:lnTo>
                <a:lnTo>
                  <a:pt x="333283" y="350469"/>
                </a:lnTo>
                <a:lnTo>
                  <a:pt x="200888" y="350469"/>
                </a:lnTo>
                <a:lnTo>
                  <a:pt x="201701" y="0"/>
                </a:lnTo>
                <a:close/>
              </a:path>
              <a:path w="355600" h="843914">
                <a:moveTo>
                  <a:pt x="355269" y="198755"/>
                </a:moveTo>
                <a:lnTo>
                  <a:pt x="200888" y="350469"/>
                </a:lnTo>
                <a:lnTo>
                  <a:pt x="333283" y="350469"/>
                </a:lnTo>
                <a:lnTo>
                  <a:pt x="355269" y="198755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031326" y="3068942"/>
            <a:ext cx="355600" cy="843915"/>
          </a:xfrm>
          <a:custGeom>
            <a:avLst/>
            <a:gdLst/>
            <a:ahLst/>
            <a:cxnLst/>
            <a:rect l="l" t="t" r="r" b="b"/>
            <a:pathLst>
              <a:path w="355600" h="843914">
                <a:moveTo>
                  <a:pt x="314860" y="477685"/>
                </a:moveTo>
                <a:lnTo>
                  <a:pt x="215900" y="477685"/>
                </a:lnTo>
                <a:lnTo>
                  <a:pt x="261810" y="843737"/>
                </a:lnTo>
                <a:lnTo>
                  <a:pt x="314860" y="477685"/>
                </a:lnTo>
                <a:close/>
              </a:path>
              <a:path w="355600" h="843914">
                <a:moveTo>
                  <a:pt x="201701" y="0"/>
                </a:moveTo>
                <a:lnTo>
                  <a:pt x="0" y="198183"/>
                </a:lnTo>
                <a:lnTo>
                  <a:pt x="101422" y="590181"/>
                </a:lnTo>
                <a:lnTo>
                  <a:pt x="215900" y="477685"/>
                </a:lnTo>
                <a:lnTo>
                  <a:pt x="314860" y="477685"/>
                </a:lnTo>
                <a:lnTo>
                  <a:pt x="333297" y="350469"/>
                </a:lnTo>
                <a:lnTo>
                  <a:pt x="200901" y="350469"/>
                </a:lnTo>
                <a:lnTo>
                  <a:pt x="201701" y="0"/>
                </a:lnTo>
                <a:close/>
              </a:path>
              <a:path w="355600" h="843914">
                <a:moveTo>
                  <a:pt x="355282" y="198767"/>
                </a:moveTo>
                <a:lnTo>
                  <a:pt x="200901" y="350469"/>
                </a:lnTo>
                <a:lnTo>
                  <a:pt x="333297" y="350469"/>
                </a:lnTo>
                <a:lnTo>
                  <a:pt x="355282" y="198767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822115" y="4973281"/>
            <a:ext cx="355600" cy="843915"/>
          </a:xfrm>
          <a:custGeom>
            <a:avLst/>
            <a:gdLst/>
            <a:ahLst/>
            <a:cxnLst/>
            <a:rect l="l" t="t" r="r" b="b"/>
            <a:pathLst>
              <a:path w="355600" h="843914">
                <a:moveTo>
                  <a:pt x="314853" y="477685"/>
                </a:moveTo>
                <a:lnTo>
                  <a:pt x="215887" y="477685"/>
                </a:lnTo>
                <a:lnTo>
                  <a:pt x="261797" y="843737"/>
                </a:lnTo>
                <a:lnTo>
                  <a:pt x="314853" y="477685"/>
                </a:lnTo>
                <a:close/>
              </a:path>
              <a:path w="355600" h="843914">
                <a:moveTo>
                  <a:pt x="201701" y="0"/>
                </a:moveTo>
                <a:lnTo>
                  <a:pt x="0" y="198183"/>
                </a:lnTo>
                <a:lnTo>
                  <a:pt x="101422" y="590181"/>
                </a:lnTo>
                <a:lnTo>
                  <a:pt x="215887" y="477685"/>
                </a:lnTo>
                <a:lnTo>
                  <a:pt x="314853" y="477685"/>
                </a:lnTo>
                <a:lnTo>
                  <a:pt x="333292" y="350469"/>
                </a:lnTo>
                <a:lnTo>
                  <a:pt x="200901" y="350469"/>
                </a:lnTo>
                <a:lnTo>
                  <a:pt x="201701" y="0"/>
                </a:lnTo>
                <a:close/>
              </a:path>
              <a:path w="355600" h="843914">
                <a:moveTo>
                  <a:pt x="355282" y="198755"/>
                </a:moveTo>
                <a:lnTo>
                  <a:pt x="200901" y="350469"/>
                </a:lnTo>
                <a:lnTo>
                  <a:pt x="333292" y="350469"/>
                </a:lnTo>
                <a:lnTo>
                  <a:pt x="355282" y="198755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91095" y="5200291"/>
            <a:ext cx="355600" cy="843915"/>
          </a:xfrm>
          <a:custGeom>
            <a:avLst/>
            <a:gdLst/>
            <a:ahLst/>
            <a:cxnLst/>
            <a:rect l="l" t="t" r="r" b="b"/>
            <a:pathLst>
              <a:path w="355600" h="843914">
                <a:moveTo>
                  <a:pt x="314853" y="477685"/>
                </a:moveTo>
                <a:lnTo>
                  <a:pt x="215900" y="477685"/>
                </a:lnTo>
                <a:lnTo>
                  <a:pt x="261797" y="843737"/>
                </a:lnTo>
                <a:lnTo>
                  <a:pt x="314853" y="477685"/>
                </a:lnTo>
                <a:close/>
              </a:path>
              <a:path w="355600" h="843914">
                <a:moveTo>
                  <a:pt x="201701" y="0"/>
                </a:moveTo>
                <a:lnTo>
                  <a:pt x="0" y="198183"/>
                </a:lnTo>
                <a:lnTo>
                  <a:pt x="101422" y="590168"/>
                </a:lnTo>
                <a:lnTo>
                  <a:pt x="215900" y="477685"/>
                </a:lnTo>
                <a:lnTo>
                  <a:pt x="314853" y="477685"/>
                </a:lnTo>
                <a:lnTo>
                  <a:pt x="333292" y="350469"/>
                </a:lnTo>
                <a:lnTo>
                  <a:pt x="200888" y="350469"/>
                </a:lnTo>
                <a:lnTo>
                  <a:pt x="201701" y="0"/>
                </a:lnTo>
                <a:close/>
              </a:path>
              <a:path w="355600" h="843914">
                <a:moveTo>
                  <a:pt x="355282" y="198754"/>
                </a:moveTo>
                <a:lnTo>
                  <a:pt x="200888" y="350469"/>
                </a:lnTo>
                <a:lnTo>
                  <a:pt x="333292" y="350469"/>
                </a:lnTo>
                <a:lnTo>
                  <a:pt x="355282" y="198754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087850" y="2647073"/>
            <a:ext cx="355600" cy="843915"/>
          </a:xfrm>
          <a:custGeom>
            <a:avLst/>
            <a:gdLst/>
            <a:ahLst/>
            <a:cxnLst/>
            <a:rect l="l" t="t" r="r" b="b"/>
            <a:pathLst>
              <a:path w="355600" h="843914">
                <a:moveTo>
                  <a:pt x="314865" y="477697"/>
                </a:moveTo>
                <a:lnTo>
                  <a:pt x="215899" y="477697"/>
                </a:lnTo>
                <a:lnTo>
                  <a:pt x="261810" y="843737"/>
                </a:lnTo>
                <a:lnTo>
                  <a:pt x="314865" y="477697"/>
                </a:lnTo>
                <a:close/>
              </a:path>
              <a:path w="355600" h="843914">
                <a:moveTo>
                  <a:pt x="201714" y="0"/>
                </a:moveTo>
                <a:lnTo>
                  <a:pt x="0" y="198183"/>
                </a:lnTo>
                <a:lnTo>
                  <a:pt x="101434" y="590181"/>
                </a:lnTo>
                <a:lnTo>
                  <a:pt x="215899" y="477697"/>
                </a:lnTo>
                <a:lnTo>
                  <a:pt x="314865" y="477697"/>
                </a:lnTo>
                <a:lnTo>
                  <a:pt x="333306" y="350469"/>
                </a:lnTo>
                <a:lnTo>
                  <a:pt x="200901" y="350469"/>
                </a:lnTo>
                <a:lnTo>
                  <a:pt x="201714" y="0"/>
                </a:lnTo>
                <a:close/>
              </a:path>
              <a:path w="355600" h="843914">
                <a:moveTo>
                  <a:pt x="355295" y="198767"/>
                </a:moveTo>
                <a:lnTo>
                  <a:pt x="200901" y="350469"/>
                </a:lnTo>
                <a:lnTo>
                  <a:pt x="333306" y="350469"/>
                </a:lnTo>
                <a:lnTo>
                  <a:pt x="355295" y="198767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00118" y="3620452"/>
            <a:ext cx="355600" cy="843915"/>
          </a:xfrm>
          <a:custGeom>
            <a:avLst/>
            <a:gdLst/>
            <a:ahLst/>
            <a:cxnLst/>
            <a:rect l="l" t="t" r="r" b="b"/>
            <a:pathLst>
              <a:path w="355600" h="843914">
                <a:moveTo>
                  <a:pt x="314853" y="477685"/>
                </a:moveTo>
                <a:lnTo>
                  <a:pt x="215899" y="477685"/>
                </a:lnTo>
                <a:lnTo>
                  <a:pt x="261797" y="843737"/>
                </a:lnTo>
                <a:lnTo>
                  <a:pt x="314853" y="477685"/>
                </a:lnTo>
                <a:close/>
              </a:path>
              <a:path w="355600" h="843914">
                <a:moveTo>
                  <a:pt x="201701" y="0"/>
                </a:moveTo>
                <a:lnTo>
                  <a:pt x="0" y="198183"/>
                </a:lnTo>
                <a:lnTo>
                  <a:pt x="101422" y="590169"/>
                </a:lnTo>
                <a:lnTo>
                  <a:pt x="215899" y="477685"/>
                </a:lnTo>
                <a:lnTo>
                  <a:pt x="314853" y="477685"/>
                </a:lnTo>
                <a:lnTo>
                  <a:pt x="333292" y="350469"/>
                </a:lnTo>
                <a:lnTo>
                  <a:pt x="200901" y="350469"/>
                </a:lnTo>
                <a:lnTo>
                  <a:pt x="201701" y="0"/>
                </a:lnTo>
                <a:close/>
              </a:path>
              <a:path w="355600" h="843914">
                <a:moveTo>
                  <a:pt x="355282" y="198754"/>
                </a:moveTo>
                <a:lnTo>
                  <a:pt x="200901" y="350469"/>
                </a:lnTo>
                <a:lnTo>
                  <a:pt x="333292" y="350469"/>
                </a:lnTo>
                <a:lnTo>
                  <a:pt x="355282" y="198754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651756" y="0"/>
            <a:ext cx="340995" cy="610235"/>
          </a:xfrm>
          <a:custGeom>
            <a:avLst/>
            <a:gdLst/>
            <a:ahLst/>
            <a:cxnLst/>
            <a:rect l="l" t="t" r="r" b="b"/>
            <a:pathLst>
              <a:path w="340994" h="610235">
                <a:moveTo>
                  <a:pt x="305614" y="243789"/>
                </a:moveTo>
                <a:lnTo>
                  <a:pt x="206659" y="243789"/>
                </a:lnTo>
                <a:lnTo>
                  <a:pt x="252557" y="609841"/>
                </a:lnTo>
                <a:lnTo>
                  <a:pt x="305614" y="243789"/>
                </a:lnTo>
                <a:close/>
              </a:path>
              <a:path w="340994" h="610235">
                <a:moveTo>
                  <a:pt x="191921" y="0"/>
                </a:moveTo>
                <a:lnTo>
                  <a:pt x="0" y="0"/>
                </a:lnTo>
                <a:lnTo>
                  <a:pt x="92182" y="356273"/>
                </a:lnTo>
                <a:lnTo>
                  <a:pt x="206659" y="243789"/>
                </a:lnTo>
                <a:lnTo>
                  <a:pt x="305614" y="243789"/>
                </a:lnTo>
                <a:lnTo>
                  <a:pt x="324054" y="116573"/>
                </a:lnTo>
                <a:lnTo>
                  <a:pt x="191648" y="116573"/>
                </a:lnTo>
                <a:lnTo>
                  <a:pt x="191921" y="0"/>
                </a:lnTo>
                <a:close/>
              </a:path>
              <a:path w="340994" h="610235">
                <a:moveTo>
                  <a:pt x="340950" y="0"/>
                </a:moveTo>
                <a:lnTo>
                  <a:pt x="310289" y="0"/>
                </a:lnTo>
                <a:lnTo>
                  <a:pt x="191648" y="116573"/>
                </a:lnTo>
                <a:lnTo>
                  <a:pt x="324054" y="116573"/>
                </a:lnTo>
                <a:lnTo>
                  <a:pt x="340950" y="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778076" y="6076642"/>
            <a:ext cx="368300" cy="324485"/>
          </a:xfrm>
          <a:custGeom>
            <a:avLst/>
            <a:gdLst/>
            <a:ahLst/>
            <a:cxnLst/>
            <a:rect l="l" t="t" r="r" b="b"/>
            <a:pathLst>
              <a:path w="368300" h="324485">
                <a:moveTo>
                  <a:pt x="44196" y="174332"/>
                </a:moveTo>
                <a:lnTo>
                  <a:pt x="45186" y="181102"/>
                </a:lnTo>
                <a:lnTo>
                  <a:pt x="45021" y="185254"/>
                </a:lnTo>
                <a:lnTo>
                  <a:pt x="46466" y="188849"/>
                </a:lnTo>
                <a:lnTo>
                  <a:pt x="66081" y="238032"/>
                </a:lnTo>
                <a:lnTo>
                  <a:pt x="86855" y="286791"/>
                </a:lnTo>
                <a:lnTo>
                  <a:pt x="120595" y="309005"/>
                </a:lnTo>
                <a:lnTo>
                  <a:pt x="159359" y="322376"/>
                </a:lnTo>
                <a:lnTo>
                  <a:pt x="158723" y="324157"/>
                </a:lnTo>
                <a:lnTo>
                  <a:pt x="235673" y="324157"/>
                </a:lnTo>
                <a:lnTo>
                  <a:pt x="215065" y="298325"/>
                </a:lnTo>
                <a:lnTo>
                  <a:pt x="185593" y="259398"/>
                </a:lnTo>
                <a:lnTo>
                  <a:pt x="157156" y="219703"/>
                </a:lnTo>
                <a:lnTo>
                  <a:pt x="138607" y="192252"/>
                </a:lnTo>
                <a:lnTo>
                  <a:pt x="100037" y="192252"/>
                </a:lnTo>
                <a:lnTo>
                  <a:pt x="44196" y="174332"/>
                </a:lnTo>
                <a:close/>
              </a:path>
              <a:path w="368300" h="324485">
                <a:moveTo>
                  <a:pt x="197009" y="137845"/>
                </a:moveTo>
                <a:lnTo>
                  <a:pt x="103517" y="137845"/>
                </a:lnTo>
                <a:lnTo>
                  <a:pt x="132277" y="177489"/>
                </a:lnTo>
                <a:lnTo>
                  <a:pt x="162115" y="216222"/>
                </a:lnTo>
                <a:lnTo>
                  <a:pt x="192857" y="254192"/>
                </a:lnTo>
                <a:lnTo>
                  <a:pt x="224330" y="291546"/>
                </a:lnTo>
                <a:lnTo>
                  <a:pt x="252647" y="324157"/>
                </a:lnTo>
                <a:lnTo>
                  <a:pt x="367858" y="324157"/>
                </a:lnTo>
                <a:lnTo>
                  <a:pt x="358435" y="309664"/>
                </a:lnTo>
                <a:lnTo>
                  <a:pt x="356552" y="307340"/>
                </a:lnTo>
                <a:lnTo>
                  <a:pt x="302272" y="307340"/>
                </a:lnTo>
                <a:lnTo>
                  <a:pt x="302163" y="278536"/>
                </a:lnTo>
                <a:lnTo>
                  <a:pt x="302053" y="259398"/>
                </a:lnTo>
                <a:lnTo>
                  <a:pt x="290630" y="217472"/>
                </a:lnTo>
                <a:lnTo>
                  <a:pt x="269625" y="180024"/>
                </a:lnTo>
                <a:lnTo>
                  <a:pt x="263180" y="172427"/>
                </a:lnTo>
                <a:lnTo>
                  <a:pt x="209423" y="172427"/>
                </a:lnTo>
                <a:lnTo>
                  <a:pt x="205268" y="164462"/>
                </a:lnTo>
                <a:lnTo>
                  <a:pt x="201742" y="156389"/>
                </a:lnTo>
                <a:lnTo>
                  <a:pt x="199078" y="148194"/>
                </a:lnTo>
                <a:lnTo>
                  <a:pt x="197510" y="139865"/>
                </a:lnTo>
                <a:lnTo>
                  <a:pt x="197009" y="137845"/>
                </a:lnTo>
                <a:close/>
              </a:path>
              <a:path w="368300" h="324485">
                <a:moveTo>
                  <a:pt x="330276" y="278536"/>
                </a:moveTo>
                <a:lnTo>
                  <a:pt x="308343" y="306514"/>
                </a:lnTo>
                <a:lnTo>
                  <a:pt x="302272" y="307340"/>
                </a:lnTo>
                <a:lnTo>
                  <a:pt x="356552" y="307340"/>
                </a:lnTo>
                <a:lnTo>
                  <a:pt x="345348" y="293509"/>
                </a:lnTo>
                <a:lnTo>
                  <a:pt x="330276" y="278536"/>
                </a:lnTo>
                <a:close/>
              </a:path>
              <a:path w="368300" h="324485">
                <a:moveTo>
                  <a:pt x="0" y="0"/>
                </a:moveTo>
                <a:lnTo>
                  <a:pt x="2189" y="47934"/>
                </a:lnTo>
                <a:lnTo>
                  <a:pt x="14875" y="90128"/>
                </a:lnTo>
                <a:lnTo>
                  <a:pt x="36902" y="127240"/>
                </a:lnTo>
                <a:lnTo>
                  <a:pt x="67114" y="159928"/>
                </a:lnTo>
                <a:lnTo>
                  <a:pt x="104355" y="188849"/>
                </a:lnTo>
                <a:lnTo>
                  <a:pt x="100037" y="192252"/>
                </a:lnTo>
                <a:lnTo>
                  <a:pt x="138607" y="192252"/>
                </a:lnTo>
                <a:lnTo>
                  <a:pt x="129787" y="179199"/>
                </a:lnTo>
                <a:lnTo>
                  <a:pt x="103517" y="137845"/>
                </a:lnTo>
                <a:lnTo>
                  <a:pt x="197009" y="137845"/>
                </a:lnTo>
                <a:lnTo>
                  <a:pt x="191404" y="115264"/>
                </a:lnTo>
                <a:lnTo>
                  <a:pt x="163004" y="78355"/>
                </a:lnTo>
                <a:lnTo>
                  <a:pt x="108034" y="44950"/>
                </a:lnTo>
                <a:lnTo>
                  <a:pt x="73161" y="27519"/>
                </a:lnTo>
                <a:lnTo>
                  <a:pt x="37254" y="12362"/>
                </a:lnTo>
                <a:lnTo>
                  <a:pt x="0" y="0"/>
                </a:lnTo>
                <a:close/>
              </a:path>
              <a:path w="368300" h="324485">
                <a:moveTo>
                  <a:pt x="205917" y="114452"/>
                </a:moveTo>
                <a:lnTo>
                  <a:pt x="209423" y="172427"/>
                </a:lnTo>
                <a:lnTo>
                  <a:pt x="263180" y="172427"/>
                </a:lnTo>
                <a:lnTo>
                  <a:pt x="240810" y="146060"/>
                </a:lnTo>
                <a:lnTo>
                  <a:pt x="205917" y="114452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822346" y="975"/>
            <a:ext cx="833119" cy="618490"/>
          </a:xfrm>
          <a:custGeom>
            <a:avLst/>
            <a:gdLst/>
            <a:ahLst/>
            <a:cxnLst/>
            <a:rect l="l" t="t" r="r" b="b"/>
            <a:pathLst>
              <a:path w="833120" h="618490">
                <a:moveTo>
                  <a:pt x="266915" y="388620"/>
                </a:moveTo>
                <a:lnTo>
                  <a:pt x="257657" y="388620"/>
                </a:lnTo>
                <a:lnTo>
                  <a:pt x="240919" y="391160"/>
                </a:lnTo>
                <a:lnTo>
                  <a:pt x="232756" y="391160"/>
                </a:lnTo>
                <a:lnTo>
                  <a:pt x="224501" y="392430"/>
                </a:lnTo>
                <a:lnTo>
                  <a:pt x="216183" y="394970"/>
                </a:lnTo>
                <a:lnTo>
                  <a:pt x="181603" y="400050"/>
                </a:lnTo>
                <a:lnTo>
                  <a:pt x="164627" y="405130"/>
                </a:lnTo>
                <a:lnTo>
                  <a:pt x="147641" y="408940"/>
                </a:lnTo>
                <a:lnTo>
                  <a:pt x="139077" y="411480"/>
                </a:lnTo>
                <a:lnTo>
                  <a:pt x="114990" y="419100"/>
                </a:lnTo>
                <a:lnTo>
                  <a:pt x="107111" y="422910"/>
                </a:lnTo>
                <a:lnTo>
                  <a:pt x="91881" y="427990"/>
                </a:lnTo>
                <a:lnTo>
                  <a:pt x="84558" y="430530"/>
                </a:lnTo>
                <a:lnTo>
                  <a:pt x="77584" y="434340"/>
                </a:lnTo>
                <a:lnTo>
                  <a:pt x="64235" y="440690"/>
                </a:lnTo>
                <a:lnTo>
                  <a:pt x="27931" y="457200"/>
                </a:lnTo>
                <a:lnTo>
                  <a:pt x="21399" y="461010"/>
                </a:lnTo>
                <a:lnTo>
                  <a:pt x="5283" y="467360"/>
                </a:lnTo>
                <a:lnTo>
                  <a:pt x="2540" y="471170"/>
                </a:lnTo>
                <a:lnTo>
                  <a:pt x="1854" y="471170"/>
                </a:lnTo>
                <a:lnTo>
                  <a:pt x="1193" y="472440"/>
                </a:lnTo>
                <a:lnTo>
                  <a:pt x="787" y="472440"/>
                </a:lnTo>
                <a:lnTo>
                  <a:pt x="901" y="473710"/>
                </a:lnTo>
                <a:lnTo>
                  <a:pt x="41647" y="499110"/>
                </a:lnTo>
                <a:lnTo>
                  <a:pt x="84960" y="513080"/>
                </a:lnTo>
                <a:lnTo>
                  <a:pt x="138285" y="528320"/>
                </a:lnTo>
                <a:lnTo>
                  <a:pt x="197662" y="542290"/>
                </a:lnTo>
                <a:lnTo>
                  <a:pt x="372509" y="579120"/>
                </a:lnTo>
                <a:lnTo>
                  <a:pt x="416496" y="588010"/>
                </a:lnTo>
                <a:lnTo>
                  <a:pt x="446735" y="595630"/>
                </a:lnTo>
                <a:lnTo>
                  <a:pt x="526416" y="608330"/>
                </a:lnTo>
                <a:lnTo>
                  <a:pt x="582039" y="613410"/>
                </a:lnTo>
                <a:lnTo>
                  <a:pt x="641755" y="617220"/>
                </a:lnTo>
                <a:lnTo>
                  <a:pt x="700745" y="618490"/>
                </a:lnTo>
                <a:lnTo>
                  <a:pt x="754187" y="618490"/>
                </a:lnTo>
                <a:lnTo>
                  <a:pt x="797260" y="615950"/>
                </a:lnTo>
                <a:lnTo>
                  <a:pt x="825144" y="609600"/>
                </a:lnTo>
                <a:lnTo>
                  <a:pt x="833018" y="599440"/>
                </a:lnTo>
                <a:lnTo>
                  <a:pt x="832650" y="596900"/>
                </a:lnTo>
                <a:lnTo>
                  <a:pt x="830630" y="593090"/>
                </a:lnTo>
                <a:lnTo>
                  <a:pt x="830262" y="593090"/>
                </a:lnTo>
                <a:lnTo>
                  <a:pt x="830167" y="591820"/>
                </a:lnTo>
                <a:lnTo>
                  <a:pt x="829703" y="590550"/>
                </a:lnTo>
                <a:lnTo>
                  <a:pt x="829170" y="590550"/>
                </a:lnTo>
                <a:lnTo>
                  <a:pt x="827836" y="585470"/>
                </a:lnTo>
                <a:lnTo>
                  <a:pt x="826922" y="582930"/>
                </a:lnTo>
                <a:lnTo>
                  <a:pt x="824255" y="577850"/>
                </a:lnTo>
                <a:lnTo>
                  <a:pt x="820356" y="572770"/>
                </a:lnTo>
                <a:lnTo>
                  <a:pt x="816800" y="566420"/>
                </a:lnTo>
                <a:lnTo>
                  <a:pt x="812901" y="561340"/>
                </a:lnTo>
                <a:lnTo>
                  <a:pt x="808126" y="554990"/>
                </a:lnTo>
                <a:lnTo>
                  <a:pt x="792956" y="538480"/>
                </a:lnTo>
                <a:lnTo>
                  <a:pt x="788088" y="532130"/>
                </a:lnTo>
                <a:lnTo>
                  <a:pt x="782878" y="527050"/>
                </a:lnTo>
                <a:lnTo>
                  <a:pt x="777241" y="521970"/>
                </a:lnTo>
                <a:lnTo>
                  <a:pt x="771226" y="516890"/>
                </a:lnTo>
                <a:lnTo>
                  <a:pt x="764915" y="510540"/>
                </a:lnTo>
                <a:lnTo>
                  <a:pt x="758393" y="506730"/>
                </a:lnTo>
                <a:lnTo>
                  <a:pt x="751780" y="501650"/>
                </a:lnTo>
                <a:lnTo>
                  <a:pt x="745051" y="496570"/>
                </a:lnTo>
                <a:lnTo>
                  <a:pt x="738094" y="491490"/>
                </a:lnTo>
                <a:lnTo>
                  <a:pt x="730796" y="486410"/>
                </a:lnTo>
                <a:lnTo>
                  <a:pt x="726236" y="483870"/>
                </a:lnTo>
                <a:lnTo>
                  <a:pt x="720775" y="480060"/>
                </a:lnTo>
                <a:lnTo>
                  <a:pt x="716216" y="477520"/>
                </a:lnTo>
                <a:lnTo>
                  <a:pt x="713729" y="476250"/>
                </a:lnTo>
                <a:lnTo>
                  <a:pt x="306260" y="476250"/>
                </a:lnTo>
                <a:lnTo>
                  <a:pt x="306979" y="445770"/>
                </a:lnTo>
                <a:lnTo>
                  <a:pt x="307188" y="438150"/>
                </a:lnTo>
                <a:lnTo>
                  <a:pt x="307822" y="420370"/>
                </a:lnTo>
                <a:lnTo>
                  <a:pt x="306857" y="417830"/>
                </a:lnTo>
                <a:lnTo>
                  <a:pt x="303733" y="416560"/>
                </a:lnTo>
                <a:lnTo>
                  <a:pt x="294644" y="408940"/>
                </a:lnTo>
                <a:lnTo>
                  <a:pt x="285608" y="402590"/>
                </a:lnTo>
                <a:lnTo>
                  <a:pt x="266915" y="388620"/>
                </a:lnTo>
                <a:close/>
              </a:path>
              <a:path w="833120" h="618490">
                <a:moveTo>
                  <a:pt x="830097" y="591820"/>
                </a:moveTo>
                <a:lnTo>
                  <a:pt x="830262" y="593090"/>
                </a:lnTo>
                <a:lnTo>
                  <a:pt x="830097" y="591820"/>
                </a:lnTo>
                <a:close/>
              </a:path>
              <a:path w="833120" h="618490">
                <a:moveTo>
                  <a:pt x="830167" y="591820"/>
                </a:moveTo>
                <a:lnTo>
                  <a:pt x="830300" y="593090"/>
                </a:lnTo>
                <a:lnTo>
                  <a:pt x="830630" y="593090"/>
                </a:lnTo>
                <a:lnTo>
                  <a:pt x="830167" y="591820"/>
                </a:lnTo>
                <a:close/>
              </a:path>
              <a:path w="833120" h="618490">
                <a:moveTo>
                  <a:pt x="360040" y="445770"/>
                </a:moveTo>
                <a:lnTo>
                  <a:pt x="352394" y="445770"/>
                </a:lnTo>
                <a:lnTo>
                  <a:pt x="345171" y="448310"/>
                </a:lnTo>
                <a:lnTo>
                  <a:pt x="338010" y="452120"/>
                </a:lnTo>
                <a:lnTo>
                  <a:pt x="330624" y="458470"/>
                </a:lnTo>
                <a:lnTo>
                  <a:pt x="322811" y="464820"/>
                </a:lnTo>
                <a:lnTo>
                  <a:pt x="314661" y="469900"/>
                </a:lnTo>
                <a:lnTo>
                  <a:pt x="306260" y="476250"/>
                </a:lnTo>
                <a:lnTo>
                  <a:pt x="713729" y="476250"/>
                </a:lnTo>
                <a:lnTo>
                  <a:pt x="701294" y="469900"/>
                </a:lnTo>
                <a:lnTo>
                  <a:pt x="687469" y="462280"/>
                </a:lnTo>
                <a:lnTo>
                  <a:pt x="405231" y="462280"/>
                </a:lnTo>
                <a:lnTo>
                  <a:pt x="395670" y="458470"/>
                </a:lnTo>
                <a:lnTo>
                  <a:pt x="386300" y="455930"/>
                </a:lnTo>
                <a:lnTo>
                  <a:pt x="377204" y="452120"/>
                </a:lnTo>
                <a:lnTo>
                  <a:pt x="368465" y="448310"/>
                </a:lnTo>
                <a:lnTo>
                  <a:pt x="360040" y="445770"/>
                </a:lnTo>
                <a:close/>
              </a:path>
              <a:path w="833120" h="618490">
                <a:moveTo>
                  <a:pt x="1854" y="471170"/>
                </a:moveTo>
                <a:lnTo>
                  <a:pt x="1587" y="471170"/>
                </a:lnTo>
                <a:lnTo>
                  <a:pt x="0" y="472440"/>
                </a:lnTo>
                <a:lnTo>
                  <a:pt x="1854" y="471170"/>
                </a:lnTo>
                <a:close/>
              </a:path>
              <a:path w="833120" h="618490">
                <a:moveTo>
                  <a:pt x="591466" y="316230"/>
                </a:moveTo>
                <a:lnTo>
                  <a:pt x="334530" y="316230"/>
                </a:lnTo>
                <a:lnTo>
                  <a:pt x="356285" y="347980"/>
                </a:lnTo>
                <a:lnTo>
                  <a:pt x="359206" y="350520"/>
                </a:lnTo>
                <a:lnTo>
                  <a:pt x="364159" y="361950"/>
                </a:lnTo>
                <a:lnTo>
                  <a:pt x="369366" y="363220"/>
                </a:lnTo>
                <a:lnTo>
                  <a:pt x="423100" y="363220"/>
                </a:lnTo>
                <a:lnTo>
                  <a:pt x="401396" y="391160"/>
                </a:lnTo>
                <a:lnTo>
                  <a:pt x="397179" y="397510"/>
                </a:lnTo>
                <a:lnTo>
                  <a:pt x="389166" y="406400"/>
                </a:lnTo>
                <a:lnTo>
                  <a:pt x="388658" y="408940"/>
                </a:lnTo>
                <a:lnTo>
                  <a:pt x="390258" y="414020"/>
                </a:lnTo>
                <a:lnTo>
                  <a:pt x="393790" y="424180"/>
                </a:lnTo>
                <a:lnTo>
                  <a:pt x="397192" y="435610"/>
                </a:lnTo>
                <a:lnTo>
                  <a:pt x="404355" y="457200"/>
                </a:lnTo>
                <a:lnTo>
                  <a:pt x="404634" y="459740"/>
                </a:lnTo>
                <a:lnTo>
                  <a:pt x="405231" y="462280"/>
                </a:lnTo>
                <a:lnTo>
                  <a:pt x="687469" y="462280"/>
                </a:lnTo>
                <a:lnTo>
                  <a:pt x="685165" y="461010"/>
                </a:lnTo>
                <a:lnTo>
                  <a:pt x="679030" y="459740"/>
                </a:lnTo>
                <a:lnTo>
                  <a:pt x="673239" y="455930"/>
                </a:lnTo>
                <a:lnTo>
                  <a:pt x="664108" y="450850"/>
                </a:lnTo>
                <a:lnTo>
                  <a:pt x="657987" y="449580"/>
                </a:lnTo>
                <a:lnTo>
                  <a:pt x="653427" y="447040"/>
                </a:lnTo>
                <a:lnTo>
                  <a:pt x="648525" y="445770"/>
                </a:lnTo>
                <a:lnTo>
                  <a:pt x="642747" y="443230"/>
                </a:lnTo>
                <a:lnTo>
                  <a:pt x="637844" y="441960"/>
                </a:lnTo>
                <a:lnTo>
                  <a:pt x="630031" y="438150"/>
                </a:lnTo>
                <a:lnTo>
                  <a:pt x="607898" y="430530"/>
                </a:lnTo>
                <a:lnTo>
                  <a:pt x="606209" y="430530"/>
                </a:lnTo>
                <a:lnTo>
                  <a:pt x="606733" y="417830"/>
                </a:lnTo>
                <a:lnTo>
                  <a:pt x="604491" y="398780"/>
                </a:lnTo>
                <a:lnTo>
                  <a:pt x="601101" y="375920"/>
                </a:lnTo>
                <a:lnTo>
                  <a:pt x="598182" y="355600"/>
                </a:lnTo>
                <a:lnTo>
                  <a:pt x="595026" y="337820"/>
                </a:lnTo>
                <a:lnTo>
                  <a:pt x="591910" y="318770"/>
                </a:lnTo>
                <a:lnTo>
                  <a:pt x="591466" y="316230"/>
                </a:lnTo>
                <a:close/>
              </a:path>
              <a:path w="833120" h="618490">
                <a:moveTo>
                  <a:pt x="486795" y="0"/>
                </a:moveTo>
                <a:lnTo>
                  <a:pt x="446267" y="0"/>
                </a:lnTo>
                <a:lnTo>
                  <a:pt x="444137" y="3810"/>
                </a:lnTo>
                <a:lnTo>
                  <a:pt x="431812" y="25400"/>
                </a:lnTo>
                <a:lnTo>
                  <a:pt x="423485" y="40640"/>
                </a:lnTo>
                <a:lnTo>
                  <a:pt x="414585" y="57150"/>
                </a:lnTo>
                <a:lnTo>
                  <a:pt x="405370" y="74930"/>
                </a:lnTo>
                <a:lnTo>
                  <a:pt x="396100" y="93980"/>
                </a:lnTo>
                <a:lnTo>
                  <a:pt x="386638" y="113030"/>
                </a:lnTo>
                <a:lnTo>
                  <a:pt x="376850" y="132080"/>
                </a:lnTo>
                <a:lnTo>
                  <a:pt x="367000" y="152400"/>
                </a:lnTo>
                <a:lnTo>
                  <a:pt x="357352" y="172720"/>
                </a:lnTo>
                <a:lnTo>
                  <a:pt x="347916" y="193040"/>
                </a:lnTo>
                <a:lnTo>
                  <a:pt x="338624" y="212090"/>
                </a:lnTo>
                <a:lnTo>
                  <a:pt x="329625" y="232410"/>
                </a:lnTo>
                <a:lnTo>
                  <a:pt x="321068" y="251460"/>
                </a:lnTo>
                <a:lnTo>
                  <a:pt x="308051" y="283210"/>
                </a:lnTo>
                <a:lnTo>
                  <a:pt x="290136" y="326390"/>
                </a:lnTo>
                <a:lnTo>
                  <a:pt x="274114" y="365760"/>
                </a:lnTo>
                <a:lnTo>
                  <a:pt x="266776" y="383540"/>
                </a:lnTo>
                <a:lnTo>
                  <a:pt x="289272" y="377190"/>
                </a:lnTo>
                <a:lnTo>
                  <a:pt x="300303" y="374650"/>
                </a:lnTo>
                <a:lnTo>
                  <a:pt x="315023" y="370840"/>
                </a:lnTo>
                <a:lnTo>
                  <a:pt x="317080" y="368300"/>
                </a:lnTo>
                <a:lnTo>
                  <a:pt x="318300" y="364490"/>
                </a:lnTo>
                <a:lnTo>
                  <a:pt x="321637" y="354330"/>
                </a:lnTo>
                <a:lnTo>
                  <a:pt x="325110" y="342900"/>
                </a:lnTo>
                <a:lnTo>
                  <a:pt x="332206" y="322580"/>
                </a:lnTo>
                <a:lnTo>
                  <a:pt x="332765" y="320040"/>
                </a:lnTo>
                <a:lnTo>
                  <a:pt x="333502" y="318770"/>
                </a:lnTo>
                <a:lnTo>
                  <a:pt x="334530" y="316230"/>
                </a:lnTo>
                <a:lnTo>
                  <a:pt x="591466" y="316230"/>
                </a:lnTo>
                <a:lnTo>
                  <a:pt x="588358" y="298450"/>
                </a:lnTo>
                <a:lnTo>
                  <a:pt x="583895" y="278130"/>
                </a:lnTo>
                <a:lnTo>
                  <a:pt x="581660" y="266700"/>
                </a:lnTo>
                <a:lnTo>
                  <a:pt x="579145" y="256540"/>
                </a:lnTo>
                <a:lnTo>
                  <a:pt x="576401" y="245110"/>
                </a:lnTo>
                <a:lnTo>
                  <a:pt x="575752" y="242570"/>
                </a:lnTo>
                <a:lnTo>
                  <a:pt x="455142" y="242570"/>
                </a:lnTo>
                <a:lnTo>
                  <a:pt x="450476" y="220980"/>
                </a:lnTo>
                <a:lnTo>
                  <a:pt x="448250" y="210820"/>
                </a:lnTo>
                <a:lnTo>
                  <a:pt x="446125" y="200660"/>
                </a:lnTo>
                <a:lnTo>
                  <a:pt x="445503" y="196850"/>
                </a:lnTo>
                <a:lnTo>
                  <a:pt x="444271" y="195580"/>
                </a:lnTo>
                <a:lnTo>
                  <a:pt x="441261" y="194310"/>
                </a:lnTo>
                <a:lnTo>
                  <a:pt x="423794" y="186690"/>
                </a:lnTo>
                <a:lnTo>
                  <a:pt x="404825" y="179070"/>
                </a:lnTo>
                <a:lnTo>
                  <a:pt x="403313" y="179070"/>
                </a:lnTo>
                <a:lnTo>
                  <a:pt x="401104" y="177800"/>
                </a:lnTo>
                <a:lnTo>
                  <a:pt x="420090" y="166370"/>
                </a:lnTo>
                <a:lnTo>
                  <a:pt x="429357" y="161290"/>
                </a:lnTo>
                <a:lnTo>
                  <a:pt x="441452" y="154940"/>
                </a:lnTo>
                <a:lnTo>
                  <a:pt x="442823" y="152400"/>
                </a:lnTo>
                <a:lnTo>
                  <a:pt x="443026" y="149860"/>
                </a:lnTo>
                <a:lnTo>
                  <a:pt x="443657" y="139700"/>
                </a:lnTo>
                <a:lnTo>
                  <a:pt x="446151" y="110490"/>
                </a:lnTo>
                <a:lnTo>
                  <a:pt x="446430" y="109220"/>
                </a:lnTo>
                <a:lnTo>
                  <a:pt x="446760" y="106680"/>
                </a:lnTo>
                <a:lnTo>
                  <a:pt x="533516" y="106680"/>
                </a:lnTo>
                <a:lnTo>
                  <a:pt x="532650" y="104140"/>
                </a:lnTo>
                <a:lnTo>
                  <a:pt x="524425" y="85090"/>
                </a:lnTo>
                <a:lnTo>
                  <a:pt x="520525" y="74930"/>
                </a:lnTo>
                <a:lnTo>
                  <a:pt x="516877" y="66040"/>
                </a:lnTo>
                <a:lnTo>
                  <a:pt x="512801" y="55880"/>
                </a:lnTo>
                <a:lnTo>
                  <a:pt x="508884" y="48260"/>
                </a:lnTo>
                <a:lnTo>
                  <a:pt x="505074" y="39370"/>
                </a:lnTo>
                <a:lnTo>
                  <a:pt x="501319" y="31750"/>
                </a:lnTo>
                <a:lnTo>
                  <a:pt x="497878" y="24130"/>
                </a:lnTo>
                <a:lnTo>
                  <a:pt x="494704" y="16510"/>
                </a:lnTo>
                <a:lnTo>
                  <a:pt x="491638" y="10160"/>
                </a:lnTo>
                <a:lnTo>
                  <a:pt x="488518" y="3810"/>
                </a:lnTo>
                <a:lnTo>
                  <a:pt x="486795" y="0"/>
                </a:lnTo>
                <a:close/>
              </a:path>
              <a:path w="833120" h="618490">
                <a:moveTo>
                  <a:pt x="493256" y="207010"/>
                </a:moveTo>
                <a:lnTo>
                  <a:pt x="486948" y="208280"/>
                </a:lnTo>
                <a:lnTo>
                  <a:pt x="481513" y="212090"/>
                </a:lnTo>
                <a:lnTo>
                  <a:pt x="476631" y="217170"/>
                </a:lnTo>
                <a:lnTo>
                  <a:pt x="471748" y="223520"/>
                </a:lnTo>
                <a:lnTo>
                  <a:pt x="466458" y="229870"/>
                </a:lnTo>
                <a:lnTo>
                  <a:pt x="460882" y="236220"/>
                </a:lnTo>
                <a:lnTo>
                  <a:pt x="455142" y="242570"/>
                </a:lnTo>
                <a:lnTo>
                  <a:pt x="575752" y="242570"/>
                </a:lnTo>
                <a:lnTo>
                  <a:pt x="573481" y="233680"/>
                </a:lnTo>
                <a:lnTo>
                  <a:pt x="571056" y="223520"/>
                </a:lnTo>
                <a:lnTo>
                  <a:pt x="568121" y="212090"/>
                </a:lnTo>
                <a:lnTo>
                  <a:pt x="533577" y="212090"/>
                </a:lnTo>
                <a:lnTo>
                  <a:pt x="525096" y="210820"/>
                </a:lnTo>
                <a:lnTo>
                  <a:pt x="516797" y="210820"/>
                </a:lnTo>
                <a:lnTo>
                  <a:pt x="500761" y="208280"/>
                </a:lnTo>
                <a:lnTo>
                  <a:pt x="493256" y="207010"/>
                </a:lnTo>
                <a:close/>
              </a:path>
              <a:path w="833120" h="618490">
                <a:moveTo>
                  <a:pt x="540446" y="127000"/>
                </a:moveTo>
                <a:lnTo>
                  <a:pt x="528701" y="127000"/>
                </a:lnTo>
                <a:lnTo>
                  <a:pt x="522109" y="142240"/>
                </a:lnTo>
                <a:lnTo>
                  <a:pt x="516470" y="154940"/>
                </a:lnTo>
                <a:lnTo>
                  <a:pt x="514184" y="160020"/>
                </a:lnTo>
                <a:lnTo>
                  <a:pt x="509422" y="168910"/>
                </a:lnTo>
                <a:lnTo>
                  <a:pt x="509651" y="172720"/>
                </a:lnTo>
                <a:lnTo>
                  <a:pt x="511886" y="175260"/>
                </a:lnTo>
                <a:lnTo>
                  <a:pt x="516844" y="184150"/>
                </a:lnTo>
                <a:lnTo>
                  <a:pt x="521711" y="191770"/>
                </a:lnTo>
                <a:lnTo>
                  <a:pt x="532053" y="208280"/>
                </a:lnTo>
                <a:lnTo>
                  <a:pt x="532599" y="209550"/>
                </a:lnTo>
                <a:lnTo>
                  <a:pt x="533577" y="212090"/>
                </a:lnTo>
                <a:lnTo>
                  <a:pt x="568121" y="212090"/>
                </a:lnTo>
                <a:lnTo>
                  <a:pt x="561848" y="190500"/>
                </a:lnTo>
                <a:lnTo>
                  <a:pt x="554737" y="168910"/>
                </a:lnTo>
                <a:lnTo>
                  <a:pt x="540446" y="127000"/>
                </a:lnTo>
                <a:close/>
              </a:path>
              <a:path w="833120" h="618490">
                <a:moveTo>
                  <a:pt x="533516" y="106680"/>
                </a:moveTo>
                <a:lnTo>
                  <a:pt x="446760" y="106680"/>
                </a:lnTo>
                <a:lnTo>
                  <a:pt x="470865" y="128270"/>
                </a:lnTo>
                <a:lnTo>
                  <a:pt x="473938" y="129540"/>
                </a:lnTo>
                <a:lnTo>
                  <a:pt x="480110" y="138430"/>
                </a:lnTo>
                <a:lnTo>
                  <a:pt x="484644" y="138430"/>
                </a:lnTo>
                <a:lnTo>
                  <a:pt x="490308" y="137160"/>
                </a:lnTo>
                <a:lnTo>
                  <a:pt x="509114" y="132080"/>
                </a:lnTo>
                <a:lnTo>
                  <a:pt x="528701" y="127000"/>
                </a:lnTo>
                <a:lnTo>
                  <a:pt x="540446" y="127000"/>
                </a:lnTo>
                <a:lnTo>
                  <a:pt x="533516" y="10668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956481" y="66192"/>
            <a:ext cx="382905" cy="658495"/>
          </a:xfrm>
          <a:custGeom>
            <a:avLst/>
            <a:gdLst/>
            <a:ahLst/>
            <a:cxnLst/>
            <a:rect l="l" t="t" r="r" b="b"/>
            <a:pathLst>
              <a:path w="382904" h="658495">
                <a:moveTo>
                  <a:pt x="370200" y="155994"/>
                </a:moveTo>
                <a:lnTo>
                  <a:pt x="282041" y="155994"/>
                </a:lnTo>
                <a:lnTo>
                  <a:pt x="253339" y="199962"/>
                </a:lnTo>
                <a:lnTo>
                  <a:pt x="225985" y="244681"/>
                </a:lnTo>
                <a:lnTo>
                  <a:pt x="199735" y="290013"/>
                </a:lnTo>
                <a:lnTo>
                  <a:pt x="174342" y="335823"/>
                </a:lnTo>
                <a:lnTo>
                  <a:pt x="149562" y="381975"/>
                </a:lnTo>
                <a:lnTo>
                  <a:pt x="125149" y="428331"/>
                </a:lnTo>
                <a:lnTo>
                  <a:pt x="100837" y="474794"/>
                </a:lnTo>
                <a:lnTo>
                  <a:pt x="76442" y="521117"/>
                </a:lnTo>
                <a:lnTo>
                  <a:pt x="51657" y="567273"/>
                </a:lnTo>
                <a:lnTo>
                  <a:pt x="26258" y="613090"/>
                </a:lnTo>
                <a:lnTo>
                  <a:pt x="0" y="658431"/>
                </a:lnTo>
                <a:lnTo>
                  <a:pt x="3416" y="657275"/>
                </a:lnTo>
                <a:lnTo>
                  <a:pt x="5232" y="654989"/>
                </a:lnTo>
                <a:lnTo>
                  <a:pt x="7315" y="652983"/>
                </a:lnTo>
                <a:lnTo>
                  <a:pt x="27317" y="630311"/>
                </a:lnTo>
                <a:lnTo>
                  <a:pt x="43821" y="605413"/>
                </a:lnTo>
                <a:lnTo>
                  <a:pt x="58039" y="579075"/>
                </a:lnTo>
                <a:lnTo>
                  <a:pt x="71183" y="552081"/>
                </a:lnTo>
                <a:lnTo>
                  <a:pt x="74784" y="545782"/>
                </a:lnTo>
                <a:lnTo>
                  <a:pt x="79114" y="540853"/>
                </a:lnTo>
                <a:lnTo>
                  <a:pt x="84606" y="537160"/>
                </a:lnTo>
                <a:lnTo>
                  <a:pt x="91694" y="534568"/>
                </a:lnTo>
                <a:lnTo>
                  <a:pt x="103335" y="531191"/>
                </a:lnTo>
                <a:lnTo>
                  <a:pt x="114823" y="527129"/>
                </a:lnTo>
                <a:lnTo>
                  <a:pt x="168513" y="497223"/>
                </a:lnTo>
                <a:lnTo>
                  <a:pt x="217540" y="443739"/>
                </a:lnTo>
                <a:lnTo>
                  <a:pt x="234962" y="409892"/>
                </a:lnTo>
                <a:lnTo>
                  <a:pt x="199720" y="398106"/>
                </a:lnTo>
                <a:lnTo>
                  <a:pt x="224324" y="383771"/>
                </a:lnTo>
                <a:lnTo>
                  <a:pt x="273352" y="357578"/>
                </a:lnTo>
                <a:lnTo>
                  <a:pt x="308211" y="313684"/>
                </a:lnTo>
                <a:lnTo>
                  <a:pt x="334763" y="263848"/>
                </a:lnTo>
                <a:lnTo>
                  <a:pt x="336760" y="258330"/>
                </a:lnTo>
                <a:lnTo>
                  <a:pt x="293433" y="258330"/>
                </a:lnTo>
                <a:lnTo>
                  <a:pt x="306616" y="246910"/>
                </a:lnTo>
                <a:lnTo>
                  <a:pt x="320151" y="236215"/>
                </a:lnTo>
                <a:lnTo>
                  <a:pt x="347421" y="215518"/>
                </a:lnTo>
                <a:lnTo>
                  <a:pt x="352564" y="211505"/>
                </a:lnTo>
                <a:lnTo>
                  <a:pt x="357060" y="205066"/>
                </a:lnTo>
                <a:lnTo>
                  <a:pt x="359107" y="198637"/>
                </a:lnTo>
                <a:lnTo>
                  <a:pt x="368577" y="164299"/>
                </a:lnTo>
                <a:lnTo>
                  <a:pt x="370200" y="155994"/>
                </a:lnTo>
                <a:close/>
              </a:path>
              <a:path w="382904" h="658495">
                <a:moveTo>
                  <a:pt x="112522" y="224154"/>
                </a:moveTo>
                <a:lnTo>
                  <a:pt x="85491" y="271014"/>
                </a:lnTo>
                <a:lnTo>
                  <a:pt x="65864" y="321997"/>
                </a:lnTo>
                <a:lnTo>
                  <a:pt x="53497" y="374823"/>
                </a:lnTo>
                <a:lnTo>
                  <a:pt x="48249" y="427209"/>
                </a:lnTo>
                <a:lnTo>
                  <a:pt x="49980" y="476874"/>
                </a:lnTo>
                <a:lnTo>
                  <a:pt x="58547" y="521538"/>
                </a:lnTo>
                <a:lnTo>
                  <a:pt x="83797" y="474757"/>
                </a:lnTo>
                <a:lnTo>
                  <a:pt x="109119" y="427683"/>
                </a:lnTo>
                <a:lnTo>
                  <a:pt x="134826" y="380493"/>
                </a:lnTo>
                <a:lnTo>
                  <a:pt x="161150" y="333514"/>
                </a:lnTo>
                <a:lnTo>
                  <a:pt x="188708" y="287399"/>
                </a:lnTo>
                <a:lnTo>
                  <a:pt x="201858" y="267258"/>
                </a:lnTo>
                <a:lnTo>
                  <a:pt x="133248" y="267258"/>
                </a:lnTo>
                <a:lnTo>
                  <a:pt x="112522" y="224154"/>
                </a:lnTo>
                <a:close/>
              </a:path>
              <a:path w="382904" h="658495">
                <a:moveTo>
                  <a:pt x="232689" y="104609"/>
                </a:moveTo>
                <a:lnTo>
                  <a:pt x="226479" y="108343"/>
                </a:lnTo>
                <a:lnTo>
                  <a:pt x="221729" y="110223"/>
                </a:lnTo>
                <a:lnTo>
                  <a:pt x="179163" y="149437"/>
                </a:lnTo>
                <a:lnTo>
                  <a:pt x="140754" y="186080"/>
                </a:lnTo>
                <a:lnTo>
                  <a:pt x="133119" y="220729"/>
                </a:lnTo>
                <a:lnTo>
                  <a:pt x="133135" y="246910"/>
                </a:lnTo>
                <a:lnTo>
                  <a:pt x="133248" y="267258"/>
                </a:lnTo>
                <a:lnTo>
                  <a:pt x="201858" y="267258"/>
                </a:lnTo>
                <a:lnTo>
                  <a:pt x="218062" y="242439"/>
                </a:lnTo>
                <a:lnTo>
                  <a:pt x="249182" y="198637"/>
                </a:lnTo>
                <a:lnTo>
                  <a:pt x="275426" y="164579"/>
                </a:lnTo>
                <a:lnTo>
                  <a:pt x="235585" y="164579"/>
                </a:lnTo>
                <a:lnTo>
                  <a:pt x="232689" y="104609"/>
                </a:lnTo>
                <a:close/>
              </a:path>
              <a:path w="382904" h="658495">
                <a:moveTo>
                  <a:pt x="344817" y="236067"/>
                </a:moveTo>
                <a:lnTo>
                  <a:pt x="293433" y="258330"/>
                </a:lnTo>
                <a:lnTo>
                  <a:pt x="336760" y="258330"/>
                </a:lnTo>
                <a:lnTo>
                  <a:pt x="344817" y="236067"/>
                </a:lnTo>
                <a:close/>
              </a:path>
              <a:path w="382904" h="658495">
                <a:moveTo>
                  <a:pt x="376580" y="0"/>
                </a:moveTo>
                <a:lnTo>
                  <a:pt x="313486" y="38442"/>
                </a:lnTo>
                <a:lnTo>
                  <a:pt x="284835" y="64143"/>
                </a:lnTo>
                <a:lnTo>
                  <a:pt x="266015" y="95896"/>
                </a:lnTo>
                <a:lnTo>
                  <a:pt x="251455" y="130456"/>
                </a:lnTo>
                <a:lnTo>
                  <a:pt x="235585" y="164579"/>
                </a:lnTo>
                <a:lnTo>
                  <a:pt x="275426" y="164579"/>
                </a:lnTo>
                <a:lnTo>
                  <a:pt x="282041" y="155994"/>
                </a:lnTo>
                <a:lnTo>
                  <a:pt x="370200" y="155994"/>
                </a:lnTo>
                <a:lnTo>
                  <a:pt x="379885" y="93902"/>
                </a:lnTo>
                <a:lnTo>
                  <a:pt x="382654" y="44409"/>
                </a:lnTo>
                <a:lnTo>
                  <a:pt x="382662" y="30614"/>
                </a:lnTo>
                <a:lnTo>
                  <a:pt x="382524" y="16813"/>
                </a:lnTo>
                <a:lnTo>
                  <a:pt x="382435" y="3009"/>
                </a:lnTo>
                <a:lnTo>
                  <a:pt x="376580" y="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87166" y="2312814"/>
            <a:ext cx="833119" cy="657860"/>
          </a:xfrm>
          <a:custGeom>
            <a:avLst/>
            <a:gdLst/>
            <a:ahLst/>
            <a:cxnLst/>
            <a:rect l="l" t="t" r="r" b="b"/>
            <a:pathLst>
              <a:path w="833119" h="657860">
                <a:moveTo>
                  <a:pt x="266915" y="427989"/>
                </a:moveTo>
                <a:lnTo>
                  <a:pt x="257657" y="427989"/>
                </a:lnTo>
                <a:lnTo>
                  <a:pt x="240919" y="430529"/>
                </a:lnTo>
                <a:lnTo>
                  <a:pt x="232756" y="430529"/>
                </a:lnTo>
                <a:lnTo>
                  <a:pt x="224501" y="431799"/>
                </a:lnTo>
                <a:lnTo>
                  <a:pt x="216183" y="434339"/>
                </a:lnTo>
                <a:lnTo>
                  <a:pt x="181603" y="439419"/>
                </a:lnTo>
                <a:lnTo>
                  <a:pt x="164632" y="444499"/>
                </a:lnTo>
                <a:lnTo>
                  <a:pt x="147647" y="448309"/>
                </a:lnTo>
                <a:lnTo>
                  <a:pt x="139090" y="450849"/>
                </a:lnTo>
                <a:lnTo>
                  <a:pt x="114990" y="458469"/>
                </a:lnTo>
                <a:lnTo>
                  <a:pt x="107111" y="462279"/>
                </a:lnTo>
                <a:lnTo>
                  <a:pt x="91879" y="467359"/>
                </a:lnTo>
                <a:lnTo>
                  <a:pt x="84553" y="469899"/>
                </a:lnTo>
                <a:lnTo>
                  <a:pt x="77571" y="473709"/>
                </a:lnTo>
                <a:lnTo>
                  <a:pt x="64233" y="480059"/>
                </a:lnTo>
                <a:lnTo>
                  <a:pt x="27931" y="496569"/>
                </a:lnTo>
                <a:lnTo>
                  <a:pt x="21399" y="500379"/>
                </a:lnTo>
                <a:lnTo>
                  <a:pt x="5283" y="506729"/>
                </a:lnTo>
                <a:lnTo>
                  <a:pt x="2540" y="510539"/>
                </a:lnTo>
                <a:lnTo>
                  <a:pt x="1854" y="510539"/>
                </a:lnTo>
                <a:lnTo>
                  <a:pt x="1193" y="511809"/>
                </a:lnTo>
                <a:lnTo>
                  <a:pt x="774" y="511809"/>
                </a:lnTo>
                <a:lnTo>
                  <a:pt x="901" y="513079"/>
                </a:lnTo>
                <a:lnTo>
                  <a:pt x="41647" y="538479"/>
                </a:lnTo>
                <a:lnTo>
                  <a:pt x="84960" y="552449"/>
                </a:lnTo>
                <a:lnTo>
                  <a:pt x="138286" y="567689"/>
                </a:lnTo>
                <a:lnTo>
                  <a:pt x="197664" y="581659"/>
                </a:lnTo>
                <a:lnTo>
                  <a:pt x="372516" y="618489"/>
                </a:lnTo>
                <a:lnTo>
                  <a:pt x="416505" y="627379"/>
                </a:lnTo>
                <a:lnTo>
                  <a:pt x="446747" y="634999"/>
                </a:lnTo>
                <a:lnTo>
                  <a:pt x="526422" y="647699"/>
                </a:lnTo>
                <a:lnTo>
                  <a:pt x="582043" y="652779"/>
                </a:lnTo>
                <a:lnTo>
                  <a:pt x="641758" y="656589"/>
                </a:lnTo>
                <a:lnTo>
                  <a:pt x="700748" y="657859"/>
                </a:lnTo>
                <a:lnTo>
                  <a:pt x="754191" y="657859"/>
                </a:lnTo>
                <a:lnTo>
                  <a:pt x="797266" y="655319"/>
                </a:lnTo>
                <a:lnTo>
                  <a:pt x="825153" y="648969"/>
                </a:lnTo>
                <a:lnTo>
                  <a:pt x="833031" y="638809"/>
                </a:lnTo>
                <a:lnTo>
                  <a:pt x="832650" y="636269"/>
                </a:lnTo>
                <a:lnTo>
                  <a:pt x="830630" y="632459"/>
                </a:lnTo>
                <a:lnTo>
                  <a:pt x="830097" y="631189"/>
                </a:lnTo>
                <a:lnTo>
                  <a:pt x="829703" y="629919"/>
                </a:lnTo>
                <a:lnTo>
                  <a:pt x="829170" y="629919"/>
                </a:lnTo>
                <a:lnTo>
                  <a:pt x="827836" y="624839"/>
                </a:lnTo>
                <a:lnTo>
                  <a:pt x="826922" y="622299"/>
                </a:lnTo>
                <a:lnTo>
                  <a:pt x="824255" y="617219"/>
                </a:lnTo>
                <a:lnTo>
                  <a:pt x="820356" y="612139"/>
                </a:lnTo>
                <a:lnTo>
                  <a:pt x="816800" y="605789"/>
                </a:lnTo>
                <a:lnTo>
                  <a:pt x="812914" y="600709"/>
                </a:lnTo>
                <a:lnTo>
                  <a:pt x="808126" y="594359"/>
                </a:lnTo>
                <a:lnTo>
                  <a:pt x="792956" y="577849"/>
                </a:lnTo>
                <a:lnTo>
                  <a:pt x="788088" y="571499"/>
                </a:lnTo>
                <a:lnTo>
                  <a:pt x="782878" y="566419"/>
                </a:lnTo>
                <a:lnTo>
                  <a:pt x="777241" y="561339"/>
                </a:lnTo>
                <a:lnTo>
                  <a:pt x="771226" y="556259"/>
                </a:lnTo>
                <a:lnTo>
                  <a:pt x="764915" y="549909"/>
                </a:lnTo>
                <a:lnTo>
                  <a:pt x="758393" y="546099"/>
                </a:lnTo>
                <a:lnTo>
                  <a:pt x="751782" y="541019"/>
                </a:lnTo>
                <a:lnTo>
                  <a:pt x="745056" y="535939"/>
                </a:lnTo>
                <a:lnTo>
                  <a:pt x="738099" y="530859"/>
                </a:lnTo>
                <a:lnTo>
                  <a:pt x="730796" y="525779"/>
                </a:lnTo>
                <a:lnTo>
                  <a:pt x="726224" y="523239"/>
                </a:lnTo>
                <a:lnTo>
                  <a:pt x="720775" y="519429"/>
                </a:lnTo>
                <a:lnTo>
                  <a:pt x="716216" y="516889"/>
                </a:lnTo>
                <a:lnTo>
                  <a:pt x="713731" y="515619"/>
                </a:lnTo>
                <a:lnTo>
                  <a:pt x="306260" y="515619"/>
                </a:lnTo>
                <a:lnTo>
                  <a:pt x="307183" y="477519"/>
                </a:lnTo>
                <a:lnTo>
                  <a:pt x="307712" y="462279"/>
                </a:lnTo>
                <a:lnTo>
                  <a:pt x="307822" y="459739"/>
                </a:lnTo>
                <a:lnTo>
                  <a:pt x="306857" y="457199"/>
                </a:lnTo>
                <a:lnTo>
                  <a:pt x="303733" y="455929"/>
                </a:lnTo>
                <a:lnTo>
                  <a:pt x="294644" y="448309"/>
                </a:lnTo>
                <a:lnTo>
                  <a:pt x="285608" y="441959"/>
                </a:lnTo>
                <a:lnTo>
                  <a:pt x="266915" y="427989"/>
                </a:lnTo>
                <a:close/>
              </a:path>
              <a:path w="833119" h="657860">
                <a:moveTo>
                  <a:pt x="830167" y="631189"/>
                </a:moveTo>
                <a:lnTo>
                  <a:pt x="830630" y="632459"/>
                </a:lnTo>
                <a:lnTo>
                  <a:pt x="830167" y="631189"/>
                </a:lnTo>
                <a:close/>
              </a:path>
              <a:path w="833119" h="657860">
                <a:moveTo>
                  <a:pt x="360041" y="485139"/>
                </a:moveTo>
                <a:lnTo>
                  <a:pt x="352398" y="485139"/>
                </a:lnTo>
                <a:lnTo>
                  <a:pt x="345171" y="486409"/>
                </a:lnTo>
                <a:lnTo>
                  <a:pt x="337997" y="491489"/>
                </a:lnTo>
                <a:lnTo>
                  <a:pt x="330620" y="497839"/>
                </a:lnTo>
                <a:lnTo>
                  <a:pt x="322814" y="504189"/>
                </a:lnTo>
                <a:lnTo>
                  <a:pt x="314666" y="509269"/>
                </a:lnTo>
                <a:lnTo>
                  <a:pt x="306260" y="515619"/>
                </a:lnTo>
                <a:lnTo>
                  <a:pt x="713731" y="515619"/>
                </a:lnTo>
                <a:lnTo>
                  <a:pt x="701306" y="509269"/>
                </a:lnTo>
                <a:lnTo>
                  <a:pt x="687470" y="501649"/>
                </a:lnTo>
                <a:lnTo>
                  <a:pt x="405231" y="501649"/>
                </a:lnTo>
                <a:lnTo>
                  <a:pt x="395670" y="497839"/>
                </a:lnTo>
                <a:lnTo>
                  <a:pt x="386300" y="495299"/>
                </a:lnTo>
                <a:lnTo>
                  <a:pt x="377204" y="491489"/>
                </a:lnTo>
                <a:lnTo>
                  <a:pt x="368465" y="487679"/>
                </a:lnTo>
                <a:lnTo>
                  <a:pt x="360041" y="485139"/>
                </a:lnTo>
                <a:close/>
              </a:path>
              <a:path w="833119" h="657860">
                <a:moveTo>
                  <a:pt x="1854" y="510539"/>
                </a:moveTo>
                <a:lnTo>
                  <a:pt x="1600" y="510539"/>
                </a:lnTo>
                <a:lnTo>
                  <a:pt x="0" y="511809"/>
                </a:lnTo>
                <a:lnTo>
                  <a:pt x="1854" y="510539"/>
                </a:lnTo>
                <a:close/>
              </a:path>
              <a:path w="833119" h="657860">
                <a:moveTo>
                  <a:pt x="591469" y="355599"/>
                </a:moveTo>
                <a:lnTo>
                  <a:pt x="334543" y="355599"/>
                </a:lnTo>
                <a:lnTo>
                  <a:pt x="356285" y="387349"/>
                </a:lnTo>
                <a:lnTo>
                  <a:pt x="359206" y="389889"/>
                </a:lnTo>
                <a:lnTo>
                  <a:pt x="360997" y="393699"/>
                </a:lnTo>
                <a:lnTo>
                  <a:pt x="364159" y="401319"/>
                </a:lnTo>
                <a:lnTo>
                  <a:pt x="369366" y="402589"/>
                </a:lnTo>
                <a:lnTo>
                  <a:pt x="423100" y="402589"/>
                </a:lnTo>
                <a:lnTo>
                  <a:pt x="401396" y="430529"/>
                </a:lnTo>
                <a:lnTo>
                  <a:pt x="397179" y="436879"/>
                </a:lnTo>
                <a:lnTo>
                  <a:pt x="389166" y="445769"/>
                </a:lnTo>
                <a:lnTo>
                  <a:pt x="388658" y="448309"/>
                </a:lnTo>
                <a:lnTo>
                  <a:pt x="390258" y="453389"/>
                </a:lnTo>
                <a:lnTo>
                  <a:pt x="393791" y="463549"/>
                </a:lnTo>
                <a:lnTo>
                  <a:pt x="397194" y="474979"/>
                </a:lnTo>
                <a:lnTo>
                  <a:pt x="404355" y="496569"/>
                </a:lnTo>
                <a:lnTo>
                  <a:pt x="404634" y="499109"/>
                </a:lnTo>
                <a:lnTo>
                  <a:pt x="405231" y="501649"/>
                </a:lnTo>
                <a:lnTo>
                  <a:pt x="687470" y="501649"/>
                </a:lnTo>
                <a:lnTo>
                  <a:pt x="685165" y="500379"/>
                </a:lnTo>
                <a:lnTo>
                  <a:pt x="679030" y="499109"/>
                </a:lnTo>
                <a:lnTo>
                  <a:pt x="673252" y="495299"/>
                </a:lnTo>
                <a:lnTo>
                  <a:pt x="664121" y="490219"/>
                </a:lnTo>
                <a:lnTo>
                  <a:pt x="657987" y="488949"/>
                </a:lnTo>
                <a:lnTo>
                  <a:pt x="653427" y="486409"/>
                </a:lnTo>
                <a:lnTo>
                  <a:pt x="648525" y="485139"/>
                </a:lnTo>
                <a:lnTo>
                  <a:pt x="642747" y="482599"/>
                </a:lnTo>
                <a:lnTo>
                  <a:pt x="637832" y="481329"/>
                </a:lnTo>
                <a:lnTo>
                  <a:pt x="630025" y="477519"/>
                </a:lnTo>
                <a:lnTo>
                  <a:pt x="607898" y="469899"/>
                </a:lnTo>
                <a:lnTo>
                  <a:pt x="606209" y="469899"/>
                </a:lnTo>
                <a:lnTo>
                  <a:pt x="606733" y="457199"/>
                </a:lnTo>
                <a:lnTo>
                  <a:pt x="604489" y="438149"/>
                </a:lnTo>
                <a:lnTo>
                  <a:pt x="601095" y="415289"/>
                </a:lnTo>
                <a:lnTo>
                  <a:pt x="598170" y="394969"/>
                </a:lnTo>
                <a:lnTo>
                  <a:pt x="595026" y="377189"/>
                </a:lnTo>
                <a:lnTo>
                  <a:pt x="591913" y="358139"/>
                </a:lnTo>
                <a:lnTo>
                  <a:pt x="591469" y="355599"/>
                </a:lnTo>
                <a:close/>
              </a:path>
              <a:path w="833119" h="657860">
                <a:moveTo>
                  <a:pt x="469328" y="0"/>
                </a:moveTo>
                <a:lnTo>
                  <a:pt x="467702" y="2539"/>
                </a:lnTo>
                <a:lnTo>
                  <a:pt x="462634" y="11429"/>
                </a:lnTo>
                <a:lnTo>
                  <a:pt x="454604" y="24129"/>
                </a:lnTo>
                <a:lnTo>
                  <a:pt x="444147" y="43179"/>
                </a:lnTo>
                <a:lnTo>
                  <a:pt x="431825" y="64769"/>
                </a:lnTo>
                <a:lnTo>
                  <a:pt x="423496" y="80009"/>
                </a:lnTo>
                <a:lnTo>
                  <a:pt x="414591" y="96519"/>
                </a:lnTo>
                <a:lnTo>
                  <a:pt x="405372" y="114299"/>
                </a:lnTo>
                <a:lnTo>
                  <a:pt x="396100" y="133349"/>
                </a:lnTo>
                <a:lnTo>
                  <a:pt x="386640" y="152399"/>
                </a:lnTo>
                <a:lnTo>
                  <a:pt x="376855" y="171449"/>
                </a:lnTo>
                <a:lnTo>
                  <a:pt x="367005" y="191769"/>
                </a:lnTo>
                <a:lnTo>
                  <a:pt x="357352" y="212089"/>
                </a:lnTo>
                <a:lnTo>
                  <a:pt x="347911" y="232409"/>
                </a:lnTo>
                <a:lnTo>
                  <a:pt x="338618" y="251459"/>
                </a:lnTo>
                <a:lnTo>
                  <a:pt x="329618" y="271779"/>
                </a:lnTo>
                <a:lnTo>
                  <a:pt x="321056" y="290829"/>
                </a:lnTo>
                <a:lnTo>
                  <a:pt x="308045" y="322579"/>
                </a:lnTo>
                <a:lnTo>
                  <a:pt x="290136" y="365759"/>
                </a:lnTo>
                <a:lnTo>
                  <a:pt x="274119" y="405129"/>
                </a:lnTo>
                <a:lnTo>
                  <a:pt x="266788" y="422909"/>
                </a:lnTo>
                <a:lnTo>
                  <a:pt x="289274" y="416559"/>
                </a:lnTo>
                <a:lnTo>
                  <a:pt x="300303" y="414019"/>
                </a:lnTo>
                <a:lnTo>
                  <a:pt x="315023" y="410209"/>
                </a:lnTo>
                <a:lnTo>
                  <a:pt x="317093" y="407669"/>
                </a:lnTo>
                <a:lnTo>
                  <a:pt x="318300" y="403859"/>
                </a:lnTo>
                <a:lnTo>
                  <a:pt x="321639" y="393699"/>
                </a:lnTo>
                <a:lnTo>
                  <a:pt x="325115" y="382269"/>
                </a:lnTo>
                <a:lnTo>
                  <a:pt x="332206" y="361949"/>
                </a:lnTo>
                <a:lnTo>
                  <a:pt x="332765" y="359409"/>
                </a:lnTo>
                <a:lnTo>
                  <a:pt x="333514" y="358139"/>
                </a:lnTo>
                <a:lnTo>
                  <a:pt x="334543" y="355599"/>
                </a:lnTo>
                <a:lnTo>
                  <a:pt x="591469" y="355599"/>
                </a:lnTo>
                <a:lnTo>
                  <a:pt x="588359" y="337819"/>
                </a:lnTo>
                <a:lnTo>
                  <a:pt x="583895" y="317499"/>
                </a:lnTo>
                <a:lnTo>
                  <a:pt x="581667" y="306069"/>
                </a:lnTo>
                <a:lnTo>
                  <a:pt x="579154" y="295909"/>
                </a:lnTo>
                <a:lnTo>
                  <a:pt x="576408" y="284479"/>
                </a:lnTo>
                <a:lnTo>
                  <a:pt x="575758" y="281939"/>
                </a:lnTo>
                <a:lnTo>
                  <a:pt x="455155" y="281939"/>
                </a:lnTo>
                <a:lnTo>
                  <a:pt x="450484" y="260349"/>
                </a:lnTo>
                <a:lnTo>
                  <a:pt x="448261" y="250189"/>
                </a:lnTo>
                <a:lnTo>
                  <a:pt x="445503" y="236219"/>
                </a:lnTo>
                <a:lnTo>
                  <a:pt x="444271" y="234949"/>
                </a:lnTo>
                <a:lnTo>
                  <a:pt x="441261" y="233679"/>
                </a:lnTo>
                <a:lnTo>
                  <a:pt x="423794" y="226059"/>
                </a:lnTo>
                <a:lnTo>
                  <a:pt x="404837" y="218439"/>
                </a:lnTo>
                <a:lnTo>
                  <a:pt x="403313" y="218439"/>
                </a:lnTo>
                <a:lnTo>
                  <a:pt x="401104" y="217169"/>
                </a:lnTo>
                <a:lnTo>
                  <a:pt x="420090" y="205739"/>
                </a:lnTo>
                <a:lnTo>
                  <a:pt x="429357" y="200659"/>
                </a:lnTo>
                <a:lnTo>
                  <a:pt x="441452" y="194309"/>
                </a:lnTo>
                <a:lnTo>
                  <a:pt x="442823" y="191769"/>
                </a:lnTo>
                <a:lnTo>
                  <a:pt x="443026" y="189229"/>
                </a:lnTo>
                <a:lnTo>
                  <a:pt x="443657" y="179069"/>
                </a:lnTo>
                <a:lnTo>
                  <a:pt x="446151" y="149859"/>
                </a:lnTo>
                <a:lnTo>
                  <a:pt x="446430" y="148589"/>
                </a:lnTo>
                <a:lnTo>
                  <a:pt x="446760" y="146049"/>
                </a:lnTo>
                <a:lnTo>
                  <a:pt x="533516" y="146049"/>
                </a:lnTo>
                <a:lnTo>
                  <a:pt x="532650" y="143509"/>
                </a:lnTo>
                <a:lnTo>
                  <a:pt x="528494" y="133349"/>
                </a:lnTo>
                <a:lnTo>
                  <a:pt x="524425" y="124459"/>
                </a:lnTo>
                <a:lnTo>
                  <a:pt x="520525" y="114299"/>
                </a:lnTo>
                <a:lnTo>
                  <a:pt x="516877" y="105409"/>
                </a:lnTo>
                <a:lnTo>
                  <a:pt x="512808" y="95249"/>
                </a:lnTo>
                <a:lnTo>
                  <a:pt x="508893" y="87629"/>
                </a:lnTo>
                <a:lnTo>
                  <a:pt x="505081" y="78739"/>
                </a:lnTo>
                <a:lnTo>
                  <a:pt x="501319" y="71119"/>
                </a:lnTo>
                <a:lnTo>
                  <a:pt x="497878" y="63499"/>
                </a:lnTo>
                <a:lnTo>
                  <a:pt x="494704" y="55879"/>
                </a:lnTo>
                <a:lnTo>
                  <a:pt x="491638" y="49529"/>
                </a:lnTo>
                <a:lnTo>
                  <a:pt x="488518" y="43179"/>
                </a:lnTo>
                <a:lnTo>
                  <a:pt x="483892" y="33019"/>
                </a:lnTo>
                <a:lnTo>
                  <a:pt x="479166" y="21589"/>
                </a:lnTo>
                <a:lnTo>
                  <a:pt x="474318" y="11429"/>
                </a:lnTo>
                <a:lnTo>
                  <a:pt x="469328" y="0"/>
                </a:lnTo>
                <a:close/>
              </a:path>
              <a:path w="833119" h="657860">
                <a:moveTo>
                  <a:pt x="493256" y="246379"/>
                </a:moveTo>
                <a:lnTo>
                  <a:pt x="486948" y="247649"/>
                </a:lnTo>
                <a:lnTo>
                  <a:pt x="481513" y="251459"/>
                </a:lnTo>
                <a:lnTo>
                  <a:pt x="476631" y="256539"/>
                </a:lnTo>
                <a:lnTo>
                  <a:pt x="471753" y="262889"/>
                </a:lnTo>
                <a:lnTo>
                  <a:pt x="466464" y="269239"/>
                </a:lnTo>
                <a:lnTo>
                  <a:pt x="460889" y="275589"/>
                </a:lnTo>
                <a:lnTo>
                  <a:pt x="455155" y="281939"/>
                </a:lnTo>
                <a:lnTo>
                  <a:pt x="575758" y="281939"/>
                </a:lnTo>
                <a:lnTo>
                  <a:pt x="573481" y="273049"/>
                </a:lnTo>
                <a:lnTo>
                  <a:pt x="571056" y="262889"/>
                </a:lnTo>
                <a:lnTo>
                  <a:pt x="568120" y="251459"/>
                </a:lnTo>
                <a:lnTo>
                  <a:pt x="533577" y="251459"/>
                </a:lnTo>
                <a:lnTo>
                  <a:pt x="525096" y="250189"/>
                </a:lnTo>
                <a:lnTo>
                  <a:pt x="516797" y="250189"/>
                </a:lnTo>
                <a:lnTo>
                  <a:pt x="500761" y="247649"/>
                </a:lnTo>
                <a:lnTo>
                  <a:pt x="493256" y="246379"/>
                </a:lnTo>
                <a:close/>
              </a:path>
              <a:path w="833119" h="657860">
                <a:moveTo>
                  <a:pt x="540444" y="166369"/>
                </a:moveTo>
                <a:lnTo>
                  <a:pt x="528701" y="166369"/>
                </a:lnTo>
                <a:lnTo>
                  <a:pt x="522109" y="181609"/>
                </a:lnTo>
                <a:lnTo>
                  <a:pt x="516470" y="194309"/>
                </a:lnTo>
                <a:lnTo>
                  <a:pt x="514184" y="199389"/>
                </a:lnTo>
                <a:lnTo>
                  <a:pt x="509422" y="208279"/>
                </a:lnTo>
                <a:lnTo>
                  <a:pt x="509651" y="212089"/>
                </a:lnTo>
                <a:lnTo>
                  <a:pt x="511886" y="214629"/>
                </a:lnTo>
                <a:lnTo>
                  <a:pt x="516849" y="223519"/>
                </a:lnTo>
                <a:lnTo>
                  <a:pt x="521716" y="231139"/>
                </a:lnTo>
                <a:lnTo>
                  <a:pt x="532053" y="247649"/>
                </a:lnTo>
                <a:lnTo>
                  <a:pt x="532599" y="248919"/>
                </a:lnTo>
                <a:lnTo>
                  <a:pt x="533577" y="251459"/>
                </a:lnTo>
                <a:lnTo>
                  <a:pt x="568120" y="251459"/>
                </a:lnTo>
                <a:lnTo>
                  <a:pt x="561835" y="229869"/>
                </a:lnTo>
                <a:lnTo>
                  <a:pt x="554732" y="208279"/>
                </a:lnTo>
                <a:lnTo>
                  <a:pt x="540444" y="166369"/>
                </a:lnTo>
                <a:close/>
              </a:path>
              <a:path w="833119" h="657860">
                <a:moveTo>
                  <a:pt x="533516" y="146049"/>
                </a:moveTo>
                <a:lnTo>
                  <a:pt x="446760" y="146049"/>
                </a:lnTo>
                <a:lnTo>
                  <a:pt x="470877" y="167639"/>
                </a:lnTo>
                <a:lnTo>
                  <a:pt x="473938" y="168909"/>
                </a:lnTo>
                <a:lnTo>
                  <a:pt x="480110" y="177799"/>
                </a:lnTo>
                <a:lnTo>
                  <a:pt x="484644" y="177799"/>
                </a:lnTo>
                <a:lnTo>
                  <a:pt x="490308" y="176529"/>
                </a:lnTo>
                <a:lnTo>
                  <a:pt x="509119" y="171449"/>
                </a:lnTo>
                <a:lnTo>
                  <a:pt x="528701" y="166369"/>
                </a:lnTo>
                <a:lnTo>
                  <a:pt x="540444" y="166369"/>
                </a:lnTo>
                <a:lnTo>
                  <a:pt x="533516" y="146049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927354" y="5985762"/>
            <a:ext cx="331470" cy="415290"/>
          </a:xfrm>
          <a:custGeom>
            <a:avLst/>
            <a:gdLst/>
            <a:ahLst/>
            <a:cxnLst/>
            <a:rect l="l" t="t" r="r" b="b"/>
            <a:pathLst>
              <a:path w="331470" h="415289">
                <a:moveTo>
                  <a:pt x="199243" y="0"/>
                </a:moveTo>
                <a:lnTo>
                  <a:pt x="174063" y="42600"/>
                </a:lnTo>
                <a:lnTo>
                  <a:pt x="153413" y="80011"/>
                </a:lnTo>
                <a:lnTo>
                  <a:pt x="135292" y="114017"/>
                </a:lnTo>
                <a:lnTo>
                  <a:pt x="116555" y="152050"/>
                </a:lnTo>
                <a:lnTo>
                  <a:pt x="104001" y="177279"/>
                </a:lnTo>
                <a:lnTo>
                  <a:pt x="87267" y="211620"/>
                </a:lnTo>
                <a:lnTo>
                  <a:pt x="68545" y="251753"/>
                </a:lnTo>
                <a:lnTo>
                  <a:pt x="50984" y="291210"/>
                </a:lnTo>
                <a:lnTo>
                  <a:pt x="20053" y="365609"/>
                </a:lnTo>
                <a:lnTo>
                  <a:pt x="4035" y="404791"/>
                </a:lnTo>
                <a:lnTo>
                  <a:pt x="0" y="415037"/>
                </a:lnTo>
                <a:lnTo>
                  <a:pt x="25373" y="415037"/>
                </a:lnTo>
                <a:lnTo>
                  <a:pt x="44938" y="409460"/>
                </a:lnTo>
                <a:lnTo>
                  <a:pt x="47008" y="407796"/>
                </a:lnTo>
                <a:lnTo>
                  <a:pt x="48775" y="402035"/>
                </a:lnTo>
                <a:lnTo>
                  <a:pt x="51565" y="393122"/>
                </a:lnTo>
                <a:lnTo>
                  <a:pt x="55036" y="382500"/>
                </a:lnTo>
                <a:lnTo>
                  <a:pt x="62680" y="359587"/>
                </a:lnTo>
                <a:lnTo>
                  <a:pt x="63430" y="357924"/>
                </a:lnTo>
                <a:lnTo>
                  <a:pt x="64458" y="355307"/>
                </a:lnTo>
                <a:lnTo>
                  <a:pt x="321323" y="355307"/>
                </a:lnTo>
                <a:lnTo>
                  <a:pt x="318280" y="338040"/>
                </a:lnTo>
                <a:lnTo>
                  <a:pt x="313823" y="317144"/>
                </a:lnTo>
                <a:lnTo>
                  <a:pt x="311588" y="306448"/>
                </a:lnTo>
                <a:lnTo>
                  <a:pt x="309073" y="295430"/>
                </a:lnTo>
                <a:lnTo>
                  <a:pt x="306329" y="284351"/>
                </a:lnTo>
                <a:lnTo>
                  <a:pt x="305774" y="282282"/>
                </a:lnTo>
                <a:lnTo>
                  <a:pt x="185070" y="282282"/>
                </a:lnTo>
                <a:lnTo>
                  <a:pt x="180395" y="260653"/>
                </a:lnTo>
                <a:lnTo>
                  <a:pt x="177604" y="247383"/>
                </a:lnTo>
                <a:lnTo>
                  <a:pt x="175418" y="236626"/>
                </a:lnTo>
                <a:lnTo>
                  <a:pt x="174186" y="234937"/>
                </a:lnTo>
                <a:lnTo>
                  <a:pt x="162430" y="230169"/>
                </a:lnTo>
                <a:lnTo>
                  <a:pt x="134753" y="218554"/>
                </a:lnTo>
                <a:lnTo>
                  <a:pt x="133229" y="217843"/>
                </a:lnTo>
                <a:lnTo>
                  <a:pt x="131019" y="216865"/>
                </a:lnTo>
                <a:lnTo>
                  <a:pt x="159274" y="200656"/>
                </a:lnTo>
                <a:lnTo>
                  <a:pt x="171367" y="193840"/>
                </a:lnTo>
                <a:lnTo>
                  <a:pt x="172738" y="192074"/>
                </a:lnTo>
                <a:lnTo>
                  <a:pt x="176066" y="149402"/>
                </a:lnTo>
                <a:lnTo>
                  <a:pt x="176358" y="147891"/>
                </a:lnTo>
                <a:lnTo>
                  <a:pt x="176675" y="145529"/>
                </a:lnTo>
                <a:lnTo>
                  <a:pt x="263174" y="145529"/>
                </a:lnTo>
                <a:lnTo>
                  <a:pt x="262566" y="143776"/>
                </a:lnTo>
                <a:lnTo>
                  <a:pt x="254341" y="123902"/>
                </a:lnTo>
                <a:lnTo>
                  <a:pt x="250441" y="114339"/>
                </a:lnTo>
                <a:lnTo>
                  <a:pt x="234991" y="78648"/>
                </a:lnTo>
                <a:lnTo>
                  <a:pt x="231235" y="70662"/>
                </a:lnTo>
                <a:lnTo>
                  <a:pt x="227793" y="63073"/>
                </a:lnTo>
                <a:lnTo>
                  <a:pt x="224620" y="55794"/>
                </a:lnTo>
                <a:lnTo>
                  <a:pt x="221553" y="48995"/>
                </a:lnTo>
                <a:lnTo>
                  <a:pt x="218433" y="42849"/>
                </a:lnTo>
                <a:lnTo>
                  <a:pt x="213815" y="32286"/>
                </a:lnTo>
                <a:lnTo>
                  <a:pt x="209091" y="21634"/>
                </a:lnTo>
                <a:lnTo>
                  <a:pt x="204240" y="10877"/>
                </a:lnTo>
                <a:lnTo>
                  <a:pt x="199243" y="0"/>
                </a:lnTo>
                <a:close/>
              </a:path>
              <a:path w="331470" h="415289">
                <a:moveTo>
                  <a:pt x="329146" y="402035"/>
                </a:moveTo>
                <a:lnTo>
                  <a:pt x="129177" y="402035"/>
                </a:lnTo>
                <a:lnTo>
                  <a:pt x="153015" y="402158"/>
                </a:lnTo>
                <a:lnTo>
                  <a:pt x="143120" y="415037"/>
                </a:lnTo>
                <a:lnTo>
                  <a:pt x="331029" y="415037"/>
                </a:lnTo>
                <a:lnTo>
                  <a:pt x="329146" y="402035"/>
                </a:lnTo>
                <a:close/>
              </a:path>
              <a:path w="331470" h="415289">
                <a:moveTo>
                  <a:pt x="321323" y="355307"/>
                </a:moveTo>
                <a:lnTo>
                  <a:pt x="64458" y="355307"/>
                </a:lnTo>
                <a:lnTo>
                  <a:pt x="86201" y="387019"/>
                </a:lnTo>
                <a:lnTo>
                  <a:pt x="89122" y="390334"/>
                </a:lnTo>
                <a:lnTo>
                  <a:pt x="94075" y="401027"/>
                </a:lnTo>
                <a:lnTo>
                  <a:pt x="99282" y="402374"/>
                </a:lnTo>
                <a:lnTo>
                  <a:pt x="117640" y="402042"/>
                </a:lnTo>
                <a:lnTo>
                  <a:pt x="329146" y="402035"/>
                </a:lnTo>
                <a:lnTo>
                  <a:pt x="328098" y="394792"/>
                </a:lnTo>
                <a:lnTo>
                  <a:pt x="324947" y="377232"/>
                </a:lnTo>
                <a:lnTo>
                  <a:pt x="321784" y="357924"/>
                </a:lnTo>
                <a:lnTo>
                  <a:pt x="321323" y="355307"/>
                </a:lnTo>
                <a:close/>
              </a:path>
              <a:path w="331470" h="415289">
                <a:moveTo>
                  <a:pt x="223177" y="246608"/>
                </a:moveTo>
                <a:lnTo>
                  <a:pt x="216869" y="247969"/>
                </a:lnTo>
                <a:lnTo>
                  <a:pt x="211436" y="251446"/>
                </a:lnTo>
                <a:lnTo>
                  <a:pt x="206559" y="257022"/>
                </a:lnTo>
                <a:lnTo>
                  <a:pt x="201674" y="263368"/>
                </a:lnTo>
                <a:lnTo>
                  <a:pt x="196381" y="269552"/>
                </a:lnTo>
                <a:lnTo>
                  <a:pt x="190805" y="275787"/>
                </a:lnTo>
                <a:lnTo>
                  <a:pt x="185070" y="282282"/>
                </a:lnTo>
                <a:lnTo>
                  <a:pt x="305774" y="282282"/>
                </a:lnTo>
                <a:lnTo>
                  <a:pt x="303409" y="273469"/>
                </a:lnTo>
                <a:lnTo>
                  <a:pt x="300982" y="262726"/>
                </a:lnTo>
                <a:lnTo>
                  <a:pt x="297904" y="251104"/>
                </a:lnTo>
                <a:lnTo>
                  <a:pt x="263493" y="251104"/>
                </a:lnTo>
                <a:lnTo>
                  <a:pt x="246713" y="249677"/>
                </a:lnTo>
                <a:lnTo>
                  <a:pt x="238600" y="248791"/>
                </a:lnTo>
                <a:lnTo>
                  <a:pt x="230676" y="247383"/>
                </a:lnTo>
                <a:lnTo>
                  <a:pt x="223177" y="246608"/>
                </a:lnTo>
                <a:close/>
              </a:path>
              <a:path w="331470" h="415289">
                <a:moveTo>
                  <a:pt x="270449" y="166471"/>
                </a:moveTo>
                <a:lnTo>
                  <a:pt x="258616" y="166471"/>
                </a:lnTo>
                <a:lnTo>
                  <a:pt x="248798" y="188544"/>
                </a:lnTo>
                <a:lnTo>
                  <a:pt x="246386" y="193916"/>
                </a:lnTo>
                <a:lnTo>
                  <a:pt x="244112" y="199631"/>
                </a:lnTo>
                <a:lnTo>
                  <a:pt x="239350" y="208711"/>
                </a:lnTo>
                <a:lnTo>
                  <a:pt x="239566" y="211518"/>
                </a:lnTo>
                <a:lnTo>
                  <a:pt x="261993" y="247969"/>
                </a:lnTo>
                <a:lnTo>
                  <a:pt x="262515" y="249186"/>
                </a:lnTo>
                <a:lnTo>
                  <a:pt x="263493" y="251104"/>
                </a:lnTo>
                <a:lnTo>
                  <a:pt x="297904" y="251104"/>
                </a:lnTo>
                <a:lnTo>
                  <a:pt x="291763" y="229463"/>
                </a:lnTo>
                <a:lnTo>
                  <a:pt x="284654" y="207782"/>
                </a:lnTo>
                <a:lnTo>
                  <a:pt x="277288" y="186158"/>
                </a:lnTo>
                <a:lnTo>
                  <a:pt x="270449" y="166471"/>
                </a:lnTo>
                <a:close/>
              </a:path>
              <a:path w="331470" h="415289">
                <a:moveTo>
                  <a:pt x="263174" y="145529"/>
                </a:moveTo>
                <a:lnTo>
                  <a:pt x="176675" y="145529"/>
                </a:lnTo>
                <a:lnTo>
                  <a:pt x="200793" y="167258"/>
                </a:lnTo>
                <a:lnTo>
                  <a:pt x="203853" y="169392"/>
                </a:lnTo>
                <a:lnTo>
                  <a:pt x="210026" y="177203"/>
                </a:lnTo>
                <a:lnTo>
                  <a:pt x="214560" y="177279"/>
                </a:lnTo>
                <a:lnTo>
                  <a:pt x="220224" y="175767"/>
                </a:lnTo>
                <a:lnTo>
                  <a:pt x="229568" y="173381"/>
                </a:lnTo>
                <a:lnTo>
                  <a:pt x="258616" y="166471"/>
                </a:lnTo>
                <a:lnTo>
                  <a:pt x="270449" y="166471"/>
                </a:lnTo>
                <a:lnTo>
                  <a:pt x="263174" y="145529"/>
                </a:lnTo>
                <a:close/>
              </a:path>
              <a:path w="331470" h="415289">
                <a:moveTo>
                  <a:pt x="197351" y="2120"/>
                </a:moveTo>
                <a:lnTo>
                  <a:pt x="197570" y="2616"/>
                </a:lnTo>
                <a:lnTo>
                  <a:pt x="197351" y="212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92458" y="6042954"/>
            <a:ext cx="266700" cy="358140"/>
          </a:xfrm>
          <a:custGeom>
            <a:avLst/>
            <a:gdLst/>
            <a:ahLst/>
            <a:cxnLst/>
            <a:rect l="l" t="t" r="r" b="b"/>
            <a:pathLst>
              <a:path w="266700" h="358139">
                <a:moveTo>
                  <a:pt x="194424" y="344805"/>
                </a:moveTo>
                <a:lnTo>
                  <a:pt x="198327" y="353957"/>
                </a:lnTo>
                <a:lnTo>
                  <a:pt x="199877" y="357845"/>
                </a:lnTo>
                <a:lnTo>
                  <a:pt x="200978" y="357845"/>
                </a:lnTo>
                <a:lnTo>
                  <a:pt x="199351" y="354528"/>
                </a:lnTo>
                <a:lnTo>
                  <a:pt x="195733" y="347347"/>
                </a:lnTo>
                <a:lnTo>
                  <a:pt x="194424" y="344805"/>
                </a:lnTo>
                <a:close/>
              </a:path>
              <a:path w="266700" h="358139">
                <a:moveTo>
                  <a:pt x="209445" y="235699"/>
                </a:moveTo>
                <a:lnTo>
                  <a:pt x="155511" y="235699"/>
                </a:lnTo>
                <a:lnTo>
                  <a:pt x="165242" y="261775"/>
                </a:lnTo>
                <a:lnTo>
                  <a:pt x="178781" y="296746"/>
                </a:lnTo>
                <a:lnTo>
                  <a:pt x="194798" y="337488"/>
                </a:lnTo>
                <a:lnTo>
                  <a:pt x="202856" y="357845"/>
                </a:lnTo>
                <a:lnTo>
                  <a:pt x="257129" y="357845"/>
                </a:lnTo>
                <a:lnTo>
                  <a:pt x="246241" y="330474"/>
                </a:lnTo>
                <a:lnTo>
                  <a:pt x="223890" y="273154"/>
                </a:lnTo>
                <a:lnTo>
                  <a:pt x="209445" y="235699"/>
                </a:lnTo>
                <a:close/>
              </a:path>
              <a:path w="266700" h="358139">
                <a:moveTo>
                  <a:pt x="104945" y="285330"/>
                </a:moveTo>
                <a:lnTo>
                  <a:pt x="94399" y="285330"/>
                </a:lnTo>
                <a:lnTo>
                  <a:pt x="97853" y="288937"/>
                </a:lnTo>
                <a:lnTo>
                  <a:pt x="104635" y="285597"/>
                </a:lnTo>
                <a:lnTo>
                  <a:pt x="104945" y="285330"/>
                </a:lnTo>
                <a:close/>
              </a:path>
              <a:path w="266700" h="358139">
                <a:moveTo>
                  <a:pt x="94399" y="285330"/>
                </a:moveTo>
                <a:lnTo>
                  <a:pt x="93560" y="285330"/>
                </a:lnTo>
                <a:lnTo>
                  <a:pt x="93980" y="286537"/>
                </a:lnTo>
                <a:lnTo>
                  <a:pt x="94399" y="285330"/>
                </a:lnTo>
                <a:close/>
              </a:path>
              <a:path w="266700" h="358139">
                <a:moveTo>
                  <a:pt x="93853" y="0"/>
                </a:moveTo>
                <a:lnTo>
                  <a:pt x="85267" y="53965"/>
                </a:lnTo>
                <a:lnTo>
                  <a:pt x="84874" y="95034"/>
                </a:lnTo>
                <a:lnTo>
                  <a:pt x="34841" y="107687"/>
                </a:lnTo>
                <a:lnTo>
                  <a:pt x="9323" y="115485"/>
                </a:lnTo>
                <a:lnTo>
                  <a:pt x="361" y="121653"/>
                </a:lnTo>
                <a:lnTo>
                  <a:pt x="0" y="129413"/>
                </a:lnTo>
                <a:lnTo>
                  <a:pt x="3150" y="134103"/>
                </a:lnTo>
                <a:lnTo>
                  <a:pt x="10761" y="139925"/>
                </a:lnTo>
                <a:lnTo>
                  <a:pt x="21647" y="146475"/>
                </a:lnTo>
                <a:lnTo>
                  <a:pt x="34797" y="153441"/>
                </a:lnTo>
                <a:lnTo>
                  <a:pt x="34937" y="153555"/>
                </a:lnTo>
                <a:lnTo>
                  <a:pt x="41579" y="156806"/>
                </a:lnTo>
                <a:lnTo>
                  <a:pt x="46824" y="160375"/>
                </a:lnTo>
                <a:lnTo>
                  <a:pt x="53276" y="163537"/>
                </a:lnTo>
                <a:lnTo>
                  <a:pt x="61645" y="168171"/>
                </a:lnTo>
                <a:lnTo>
                  <a:pt x="70286" y="172593"/>
                </a:lnTo>
                <a:lnTo>
                  <a:pt x="79077" y="176757"/>
                </a:lnTo>
                <a:lnTo>
                  <a:pt x="87896" y="180619"/>
                </a:lnTo>
                <a:lnTo>
                  <a:pt x="87768" y="188836"/>
                </a:lnTo>
                <a:lnTo>
                  <a:pt x="87693" y="207595"/>
                </a:lnTo>
                <a:lnTo>
                  <a:pt x="87922" y="216408"/>
                </a:lnTo>
                <a:lnTo>
                  <a:pt x="87699" y="227177"/>
                </a:lnTo>
                <a:lnTo>
                  <a:pt x="89202" y="271452"/>
                </a:lnTo>
                <a:lnTo>
                  <a:pt x="92367" y="285737"/>
                </a:lnTo>
                <a:lnTo>
                  <a:pt x="93560" y="285330"/>
                </a:lnTo>
                <a:lnTo>
                  <a:pt x="104945" y="285330"/>
                </a:lnTo>
                <a:lnTo>
                  <a:pt x="112890" y="278498"/>
                </a:lnTo>
                <a:lnTo>
                  <a:pt x="114717" y="278498"/>
                </a:lnTo>
                <a:lnTo>
                  <a:pt x="116395" y="277520"/>
                </a:lnTo>
                <a:lnTo>
                  <a:pt x="145491" y="248780"/>
                </a:lnTo>
                <a:lnTo>
                  <a:pt x="155511" y="235699"/>
                </a:lnTo>
                <a:lnTo>
                  <a:pt x="209445" y="235699"/>
                </a:lnTo>
                <a:lnTo>
                  <a:pt x="206159" y="227177"/>
                </a:lnTo>
                <a:lnTo>
                  <a:pt x="266071" y="227177"/>
                </a:lnTo>
                <a:lnTo>
                  <a:pt x="265564" y="217936"/>
                </a:lnTo>
                <a:lnTo>
                  <a:pt x="251099" y="188836"/>
                </a:lnTo>
                <a:lnTo>
                  <a:pt x="234322" y="162707"/>
                </a:lnTo>
                <a:lnTo>
                  <a:pt x="226275" y="151371"/>
                </a:lnTo>
                <a:lnTo>
                  <a:pt x="226695" y="150812"/>
                </a:lnTo>
                <a:lnTo>
                  <a:pt x="227717" y="150812"/>
                </a:lnTo>
                <a:lnTo>
                  <a:pt x="231876" y="148120"/>
                </a:lnTo>
                <a:lnTo>
                  <a:pt x="255553" y="114680"/>
                </a:lnTo>
                <a:lnTo>
                  <a:pt x="260539" y="102532"/>
                </a:lnTo>
                <a:lnTo>
                  <a:pt x="262813" y="97294"/>
                </a:lnTo>
                <a:lnTo>
                  <a:pt x="263156" y="90449"/>
                </a:lnTo>
                <a:lnTo>
                  <a:pt x="264331" y="86055"/>
                </a:lnTo>
                <a:lnTo>
                  <a:pt x="266661" y="77787"/>
                </a:lnTo>
                <a:lnTo>
                  <a:pt x="266587" y="71297"/>
                </a:lnTo>
                <a:lnTo>
                  <a:pt x="174218" y="71297"/>
                </a:lnTo>
                <a:lnTo>
                  <a:pt x="163156" y="59088"/>
                </a:lnTo>
                <a:lnTo>
                  <a:pt x="143764" y="38749"/>
                </a:lnTo>
                <a:lnTo>
                  <a:pt x="121819" y="17850"/>
                </a:lnTo>
                <a:lnTo>
                  <a:pt x="103098" y="3962"/>
                </a:lnTo>
                <a:lnTo>
                  <a:pt x="97802" y="876"/>
                </a:lnTo>
                <a:lnTo>
                  <a:pt x="93853" y="0"/>
                </a:lnTo>
                <a:close/>
              </a:path>
              <a:path w="266700" h="358139">
                <a:moveTo>
                  <a:pt x="114717" y="278498"/>
                </a:moveTo>
                <a:lnTo>
                  <a:pt x="112890" y="278498"/>
                </a:lnTo>
                <a:lnTo>
                  <a:pt x="111632" y="279895"/>
                </a:lnTo>
                <a:lnTo>
                  <a:pt x="110794" y="280784"/>
                </a:lnTo>
                <a:lnTo>
                  <a:pt x="114717" y="278498"/>
                </a:lnTo>
                <a:close/>
              </a:path>
              <a:path w="266700" h="358139">
                <a:moveTo>
                  <a:pt x="266071" y="227177"/>
                </a:moveTo>
                <a:lnTo>
                  <a:pt x="206159" y="227177"/>
                </a:lnTo>
                <a:lnTo>
                  <a:pt x="221409" y="233525"/>
                </a:lnTo>
                <a:lnTo>
                  <a:pt x="236694" y="238625"/>
                </a:lnTo>
                <a:lnTo>
                  <a:pt x="250748" y="241474"/>
                </a:lnTo>
                <a:lnTo>
                  <a:pt x="262305" y="241071"/>
                </a:lnTo>
                <a:lnTo>
                  <a:pt x="264287" y="240601"/>
                </a:lnTo>
                <a:lnTo>
                  <a:pt x="265607" y="239560"/>
                </a:lnTo>
                <a:lnTo>
                  <a:pt x="266700" y="238213"/>
                </a:lnTo>
                <a:lnTo>
                  <a:pt x="266071" y="227177"/>
                </a:lnTo>
                <a:close/>
              </a:path>
              <a:path w="266700" h="358139">
                <a:moveTo>
                  <a:pt x="227717" y="150812"/>
                </a:moveTo>
                <a:lnTo>
                  <a:pt x="226695" y="150812"/>
                </a:lnTo>
                <a:lnTo>
                  <a:pt x="227482" y="150964"/>
                </a:lnTo>
                <a:lnTo>
                  <a:pt x="227717" y="150812"/>
                </a:lnTo>
                <a:close/>
              </a:path>
              <a:path w="266700" h="358139">
                <a:moveTo>
                  <a:pt x="241446" y="63564"/>
                </a:moveTo>
                <a:lnTo>
                  <a:pt x="214168" y="64741"/>
                </a:lnTo>
                <a:lnTo>
                  <a:pt x="188606" y="68466"/>
                </a:lnTo>
                <a:lnTo>
                  <a:pt x="174218" y="71297"/>
                </a:lnTo>
                <a:lnTo>
                  <a:pt x="266587" y="71297"/>
                </a:lnTo>
                <a:lnTo>
                  <a:pt x="266585" y="71120"/>
                </a:lnTo>
                <a:lnTo>
                  <a:pt x="263041" y="68580"/>
                </a:lnTo>
                <a:lnTo>
                  <a:pt x="261150" y="68580"/>
                </a:lnTo>
                <a:lnTo>
                  <a:pt x="261061" y="68427"/>
                </a:lnTo>
                <a:lnTo>
                  <a:pt x="241446" y="63564"/>
                </a:lnTo>
                <a:close/>
              </a:path>
              <a:path w="266700" h="358139">
                <a:moveTo>
                  <a:pt x="262191" y="67970"/>
                </a:moveTo>
                <a:lnTo>
                  <a:pt x="261150" y="68580"/>
                </a:lnTo>
                <a:lnTo>
                  <a:pt x="263041" y="68580"/>
                </a:lnTo>
                <a:lnTo>
                  <a:pt x="262191" y="6797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9966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34293" y="5022850"/>
            <a:ext cx="29019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lang="nl-NL" sz="1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Kies sprites, voeg een gesprek toe </a:t>
            </a:r>
            <a:br>
              <a:rPr lang="nl-NL" sz="1400" b="1" dirty="0" smtClean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nl-NL" sz="1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en breng je verhaal tot leven.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24802" y="1864042"/>
            <a:ext cx="1860956" cy="1386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24801" y="1864042"/>
            <a:ext cx="1861185" cy="1399540"/>
          </a:xfrm>
          <a:custGeom>
            <a:avLst/>
            <a:gdLst/>
            <a:ahLst/>
            <a:cxnLst/>
            <a:rect l="l" t="t" r="r" b="b"/>
            <a:pathLst>
              <a:path w="1861185" h="1399539">
                <a:moveTo>
                  <a:pt x="170853" y="0"/>
                </a:moveTo>
                <a:lnTo>
                  <a:pt x="72078" y="2669"/>
                </a:lnTo>
                <a:lnTo>
                  <a:pt x="21356" y="21355"/>
                </a:lnTo>
                <a:lnTo>
                  <a:pt x="2669" y="72073"/>
                </a:lnTo>
                <a:lnTo>
                  <a:pt x="0" y="170840"/>
                </a:lnTo>
                <a:lnTo>
                  <a:pt x="0" y="1228115"/>
                </a:lnTo>
                <a:lnTo>
                  <a:pt x="2669" y="1326882"/>
                </a:lnTo>
                <a:lnTo>
                  <a:pt x="21356" y="1377600"/>
                </a:lnTo>
                <a:lnTo>
                  <a:pt x="72078" y="1396286"/>
                </a:lnTo>
                <a:lnTo>
                  <a:pt x="170853" y="1398955"/>
                </a:lnTo>
                <a:lnTo>
                  <a:pt x="1690103" y="1398955"/>
                </a:lnTo>
                <a:lnTo>
                  <a:pt x="1788877" y="1396286"/>
                </a:lnTo>
                <a:lnTo>
                  <a:pt x="1839599" y="1377600"/>
                </a:lnTo>
                <a:lnTo>
                  <a:pt x="1858286" y="1326882"/>
                </a:lnTo>
                <a:lnTo>
                  <a:pt x="1860956" y="1228115"/>
                </a:lnTo>
                <a:lnTo>
                  <a:pt x="1860956" y="170840"/>
                </a:lnTo>
                <a:lnTo>
                  <a:pt x="1858286" y="72073"/>
                </a:lnTo>
                <a:lnTo>
                  <a:pt x="1839599" y="21355"/>
                </a:lnTo>
                <a:lnTo>
                  <a:pt x="1788877" y="2669"/>
                </a:lnTo>
                <a:lnTo>
                  <a:pt x="1690103" y="0"/>
                </a:lnTo>
                <a:lnTo>
                  <a:pt x="170853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29552" y="3407422"/>
            <a:ext cx="1859203" cy="13988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29556" y="3403472"/>
            <a:ext cx="1868805" cy="1403350"/>
          </a:xfrm>
          <a:custGeom>
            <a:avLst/>
            <a:gdLst/>
            <a:ahLst/>
            <a:cxnLst/>
            <a:rect l="l" t="t" r="r" b="b"/>
            <a:pathLst>
              <a:path w="1868805" h="1403350">
                <a:moveTo>
                  <a:pt x="171564" y="0"/>
                </a:moveTo>
                <a:lnTo>
                  <a:pt x="72378" y="2676"/>
                </a:lnTo>
                <a:lnTo>
                  <a:pt x="21445" y="21415"/>
                </a:lnTo>
                <a:lnTo>
                  <a:pt x="2680" y="72276"/>
                </a:lnTo>
                <a:lnTo>
                  <a:pt x="0" y="171323"/>
                </a:lnTo>
                <a:lnTo>
                  <a:pt x="0" y="1231519"/>
                </a:lnTo>
                <a:lnTo>
                  <a:pt x="2680" y="1330565"/>
                </a:lnTo>
                <a:lnTo>
                  <a:pt x="21445" y="1381426"/>
                </a:lnTo>
                <a:lnTo>
                  <a:pt x="72378" y="1400165"/>
                </a:lnTo>
                <a:lnTo>
                  <a:pt x="171564" y="1402842"/>
                </a:lnTo>
                <a:lnTo>
                  <a:pt x="1697151" y="1402842"/>
                </a:lnTo>
                <a:lnTo>
                  <a:pt x="1796337" y="1400165"/>
                </a:lnTo>
                <a:lnTo>
                  <a:pt x="1847270" y="1381426"/>
                </a:lnTo>
                <a:lnTo>
                  <a:pt x="1866035" y="1330565"/>
                </a:lnTo>
                <a:lnTo>
                  <a:pt x="1868716" y="1231519"/>
                </a:lnTo>
                <a:lnTo>
                  <a:pt x="1868716" y="171323"/>
                </a:lnTo>
                <a:lnTo>
                  <a:pt x="1866035" y="72276"/>
                </a:lnTo>
                <a:lnTo>
                  <a:pt x="1847270" y="21415"/>
                </a:lnTo>
                <a:lnTo>
                  <a:pt x="1796337" y="2676"/>
                </a:lnTo>
                <a:lnTo>
                  <a:pt x="1697151" y="0"/>
                </a:lnTo>
                <a:lnTo>
                  <a:pt x="171564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345626" y="3403472"/>
            <a:ext cx="1868716" cy="13980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345626" y="3403472"/>
            <a:ext cx="1868805" cy="1403350"/>
          </a:xfrm>
          <a:custGeom>
            <a:avLst/>
            <a:gdLst/>
            <a:ahLst/>
            <a:cxnLst/>
            <a:rect l="l" t="t" r="r" b="b"/>
            <a:pathLst>
              <a:path w="1868804" h="1403350">
                <a:moveTo>
                  <a:pt x="171564" y="0"/>
                </a:moveTo>
                <a:lnTo>
                  <a:pt x="72378" y="2676"/>
                </a:lnTo>
                <a:lnTo>
                  <a:pt x="21445" y="21415"/>
                </a:lnTo>
                <a:lnTo>
                  <a:pt x="2680" y="72276"/>
                </a:lnTo>
                <a:lnTo>
                  <a:pt x="0" y="171323"/>
                </a:lnTo>
                <a:lnTo>
                  <a:pt x="0" y="1231519"/>
                </a:lnTo>
                <a:lnTo>
                  <a:pt x="2680" y="1330565"/>
                </a:lnTo>
                <a:lnTo>
                  <a:pt x="21445" y="1381426"/>
                </a:lnTo>
                <a:lnTo>
                  <a:pt x="72378" y="1400165"/>
                </a:lnTo>
                <a:lnTo>
                  <a:pt x="171564" y="1402842"/>
                </a:lnTo>
                <a:lnTo>
                  <a:pt x="1697151" y="1402842"/>
                </a:lnTo>
                <a:lnTo>
                  <a:pt x="1796337" y="1400165"/>
                </a:lnTo>
                <a:lnTo>
                  <a:pt x="1847270" y="1381426"/>
                </a:lnTo>
                <a:lnTo>
                  <a:pt x="1866035" y="1330565"/>
                </a:lnTo>
                <a:lnTo>
                  <a:pt x="1868716" y="1231519"/>
                </a:lnTo>
                <a:lnTo>
                  <a:pt x="1868716" y="171323"/>
                </a:lnTo>
                <a:lnTo>
                  <a:pt x="1866035" y="72276"/>
                </a:lnTo>
                <a:lnTo>
                  <a:pt x="1847270" y="21415"/>
                </a:lnTo>
                <a:lnTo>
                  <a:pt x="1796337" y="2676"/>
                </a:lnTo>
                <a:lnTo>
                  <a:pt x="1697151" y="0"/>
                </a:lnTo>
                <a:lnTo>
                  <a:pt x="171564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345626" y="1865287"/>
            <a:ext cx="1860943" cy="13977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345626" y="1864042"/>
            <a:ext cx="1861185" cy="1399540"/>
          </a:xfrm>
          <a:custGeom>
            <a:avLst/>
            <a:gdLst/>
            <a:ahLst/>
            <a:cxnLst/>
            <a:rect l="l" t="t" r="r" b="b"/>
            <a:pathLst>
              <a:path w="1861185" h="1399539">
                <a:moveTo>
                  <a:pt x="170853" y="0"/>
                </a:moveTo>
                <a:lnTo>
                  <a:pt x="72078" y="2669"/>
                </a:lnTo>
                <a:lnTo>
                  <a:pt x="21356" y="21355"/>
                </a:lnTo>
                <a:lnTo>
                  <a:pt x="2669" y="72073"/>
                </a:lnTo>
                <a:lnTo>
                  <a:pt x="0" y="170840"/>
                </a:lnTo>
                <a:lnTo>
                  <a:pt x="0" y="1228115"/>
                </a:lnTo>
                <a:lnTo>
                  <a:pt x="2669" y="1326882"/>
                </a:lnTo>
                <a:lnTo>
                  <a:pt x="21356" y="1377600"/>
                </a:lnTo>
                <a:lnTo>
                  <a:pt x="72078" y="1396286"/>
                </a:lnTo>
                <a:lnTo>
                  <a:pt x="170853" y="1398955"/>
                </a:lnTo>
                <a:lnTo>
                  <a:pt x="1690103" y="1398955"/>
                </a:lnTo>
                <a:lnTo>
                  <a:pt x="1788877" y="1396286"/>
                </a:lnTo>
                <a:lnTo>
                  <a:pt x="1839599" y="1377600"/>
                </a:lnTo>
                <a:lnTo>
                  <a:pt x="1858286" y="1326882"/>
                </a:lnTo>
                <a:lnTo>
                  <a:pt x="1860956" y="1228115"/>
                </a:lnTo>
                <a:lnTo>
                  <a:pt x="1860956" y="170840"/>
                </a:lnTo>
                <a:lnTo>
                  <a:pt x="1858286" y="72073"/>
                </a:lnTo>
                <a:lnTo>
                  <a:pt x="1839599" y="21355"/>
                </a:lnTo>
                <a:lnTo>
                  <a:pt x="1788877" y="2669"/>
                </a:lnTo>
                <a:lnTo>
                  <a:pt x="1690103" y="0"/>
                </a:lnTo>
                <a:lnTo>
                  <a:pt x="170853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xfrm>
            <a:off x="381000" y="790575"/>
            <a:ext cx="3886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12700" algn="ctr">
              <a:lnSpc>
                <a:spcPct val="100000"/>
              </a:lnSpc>
              <a:spcBef>
                <a:spcPts val="100"/>
              </a:spcBef>
            </a:pPr>
            <a:r>
              <a:rPr lang="nl-NL" sz="2700" dirty="0" smtClean="0"/>
              <a:t>Maak een verhaal</a:t>
            </a:r>
            <a:br>
              <a:rPr lang="nl-NL" sz="2700" dirty="0" smtClean="0"/>
            </a:br>
            <a:r>
              <a:rPr lang="nl-NL" sz="2700" dirty="0" smtClean="0"/>
              <a:t>Kaarten</a:t>
            </a:r>
            <a:endParaRPr sz="2700" dirty="0"/>
          </a:p>
        </p:txBody>
      </p:sp>
      <p:sp>
        <p:nvSpPr>
          <p:cNvPr id="69" name="object 69"/>
          <p:cNvSpPr/>
          <p:nvPr/>
        </p:nvSpPr>
        <p:spPr>
          <a:xfrm>
            <a:off x="1938493" y="5890085"/>
            <a:ext cx="694902" cy="2594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57200" y="5927725"/>
            <a:ext cx="990600" cy="168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FFFFFF"/>
                </a:solidFill>
                <a:latin typeface="Trebuchet MS"/>
                <a:cs typeface="Trebuchet MS"/>
              </a:rPr>
              <a:t>scratch.mit.edu</a:t>
            </a:r>
            <a:endParaRPr sz="1000" dirty="0">
              <a:latin typeface="Trebuchet MS"/>
              <a:cs typeface="Trebuchet M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124200" y="5937250"/>
            <a:ext cx="12192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FFFFFF"/>
                </a:solidFill>
                <a:latin typeface="Trebuchet MS"/>
                <a:cs typeface="Trebuchet MS"/>
              </a:rPr>
              <a:t>Set </a:t>
            </a: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van 9 kaarten</a:t>
            </a:r>
            <a:endParaRPr sz="1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>
                <a:moveTo>
                  <a:pt x="0" y="927087"/>
                </a:moveTo>
                <a:lnTo>
                  <a:pt x="4572000" y="927087"/>
                </a:lnTo>
                <a:lnTo>
                  <a:pt x="4572000" y="0"/>
                </a:lnTo>
                <a:lnTo>
                  <a:pt x="0" y="0"/>
                </a:lnTo>
                <a:lnTo>
                  <a:pt x="0" y="927087"/>
                </a:lnTo>
                <a:close/>
              </a:path>
            </a:pathLst>
          </a:custGeom>
          <a:solidFill>
            <a:srgbClr val="9966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43200" y="101394"/>
            <a:ext cx="1781302" cy="991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927087"/>
            <a:ext cx="4572000" cy="1724025"/>
          </a:xfrm>
          <a:custGeom>
            <a:avLst/>
            <a:gdLst/>
            <a:ahLst/>
            <a:cxnLst/>
            <a:rect l="l" t="t" r="r" b="b"/>
            <a:pathLst>
              <a:path w="4572000" h="1724025">
                <a:moveTo>
                  <a:pt x="0" y="1723771"/>
                </a:moveTo>
                <a:lnTo>
                  <a:pt x="4572000" y="1723771"/>
                </a:lnTo>
                <a:lnTo>
                  <a:pt x="4572000" y="0"/>
                </a:lnTo>
                <a:lnTo>
                  <a:pt x="0" y="0"/>
                </a:lnTo>
                <a:lnTo>
                  <a:pt x="0" y="1723771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2650858"/>
            <a:ext cx="4572000" cy="2108200"/>
          </a:xfrm>
          <a:custGeom>
            <a:avLst/>
            <a:gdLst/>
            <a:ahLst/>
            <a:cxnLst/>
            <a:rect l="l" t="t" r="r" b="b"/>
            <a:pathLst>
              <a:path w="4572000" h="2108200">
                <a:moveTo>
                  <a:pt x="0" y="2108199"/>
                </a:moveTo>
                <a:lnTo>
                  <a:pt x="4572000" y="2108199"/>
                </a:lnTo>
                <a:lnTo>
                  <a:pt x="4572000" y="0"/>
                </a:lnTo>
                <a:lnTo>
                  <a:pt x="0" y="0"/>
                </a:lnTo>
                <a:lnTo>
                  <a:pt x="0" y="2108199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63815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48660" y="3325660"/>
            <a:ext cx="1094740" cy="4621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Je kunt verschillende effecten kiezen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48661" y="3897160"/>
            <a:ext cx="942340" cy="3180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geluid uit het menu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86713" y="15843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86725" y="1592277"/>
            <a:ext cx="712457" cy="479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86713" y="15843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28381" y="2119782"/>
            <a:ext cx="429259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Mountain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6581" y="2113279"/>
            <a:ext cx="9906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achtergrond.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52249" y="1630552"/>
            <a:ext cx="412391" cy="4123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52249" y="16305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31656" y="2109584"/>
            <a:ext cx="9867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sprite</a:t>
            </a:r>
            <a:r>
              <a:rPr lang="nl-NL" sz="900" b="1" spc="-3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809036" y="1630552"/>
            <a:ext cx="412394" cy="4123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809036" y="16305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633470" y="1574800"/>
            <a:ext cx="731520" cy="731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57600" y="2119782"/>
            <a:ext cx="68580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Unicorn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07103" y="3299993"/>
            <a:ext cx="502335" cy="5098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9852" y="3674668"/>
            <a:ext cx="27813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636466"/>
                </a:solidFill>
                <a:latin typeface="Trebuchet MS"/>
                <a:cs typeface="Trebuchet MS"/>
              </a:rPr>
              <a:t>Unicorn</a:t>
            </a:r>
            <a:endParaRPr sz="600" dirty="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05077" y="650443"/>
            <a:ext cx="345440" cy="167640"/>
          </a:xfrm>
          <a:custGeom>
            <a:avLst/>
            <a:gdLst/>
            <a:ahLst/>
            <a:cxnLst/>
            <a:rect l="l" t="t" r="r" b="b"/>
            <a:pathLst>
              <a:path w="345440" h="167640">
                <a:moveTo>
                  <a:pt x="0" y="167639"/>
                </a:moveTo>
                <a:lnTo>
                  <a:pt x="345185" y="167639"/>
                </a:lnTo>
                <a:lnTo>
                  <a:pt x="345185" y="0"/>
                </a:lnTo>
                <a:lnTo>
                  <a:pt x="0" y="0"/>
                </a:lnTo>
                <a:lnTo>
                  <a:pt x="0" y="167639"/>
                </a:lnTo>
                <a:close/>
              </a:path>
            </a:pathLst>
          </a:custGeom>
          <a:solidFill>
            <a:srgbClr val="9966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215900" y="206653"/>
            <a:ext cx="3441700" cy="566181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lang="nl-NL" dirty="0"/>
              <a:t>Klik op een </a:t>
            </a:r>
            <a:r>
              <a:rPr lang="nl-NL" dirty="0" smtClean="0"/>
              <a:t>sprite</a:t>
            </a:r>
            <a:br>
              <a:rPr lang="nl-NL" dirty="0" smtClean="0"/>
            </a:br>
            <a:r>
              <a:rPr sz="900" dirty="0" smtClean="0">
                <a:latin typeface="Trebuchet MS"/>
                <a:cs typeface="Trebuchet MS"/>
              </a:rPr>
              <a:t>scratch.mit.edu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4759058"/>
            <a:ext cx="4572000" cy="1642110"/>
          </a:xfrm>
          <a:custGeom>
            <a:avLst/>
            <a:gdLst/>
            <a:ahLst/>
            <a:cxnLst/>
            <a:rect l="l" t="t" r="r" b="b"/>
            <a:pathLst>
              <a:path w="4572000" h="1642110">
                <a:moveTo>
                  <a:pt x="0" y="1641741"/>
                </a:moveTo>
                <a:lnTo>
                  <a:pt x="4572000" y="1641741"/>
                </a:lnTo>
                <a:lnTo>
                  <a:pt x="4572000" y="0"/>
                </a:lnTo>
                <a:lnTo>
                  <a:pt x="0" y="0"/>
                </a:lnTo>
                <a:lnTo>
                  <a:pt x="0" y="1641741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0" y="474635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71700" y="5182677"/>
            <a:ext cx="10287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 op je sprite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929764" y="5416854"/>
            <a:ext cx="712470" cy="7392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929764" y="5416860"/>
            <a:ext cx="712470" cy="739775"/>
          </a:xfrm>
          <a:custGeom>
            <a:avLst/>
            <a:gdLst/>
            <a:ahLst/>
            <a:cxnLst/>
            <a:rect l="l" t="t" r="r" b="b"/>
            <a:pathLst>
              <a:path w="712469" h="739775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663066"/>
                </a:lnTo>
                <a:lnTo>
                  <a:pt x="1190" y="707120"/>
                </a:lnTo>
                <a:lnTo>
                  <a:pt x="9525" y="729741"/>
                </a:lnTo>
                <a:lnTo>
                  <a:pt x="32146" y="738076"/>
                </a:lnTo>
                <a:lnTo>
                  <a:pt x="76200" y="739266"/>
                </a:lnTo>
                <a:lnTo>
                  <a:pt x="636270" y="739266"/>
                </a:lnTo>
                <a:lnTo>
                  <a:pt x="680323" y="738076"/>
                </a:lnTo>
                <a:lnTo>
                  <a:pt x="702945" y="729741"/>
                </a:lnTo>
                <a:lnTo>
                  <a:pt x="711279" y="707120"/>
                </a:lnTo>
                <a:lnTo>
                  <a:pt x="712470" y="663066"/>
                </a:lnTo>
                <a:lnTo>
                  <a:pt x="712470" y="76199"/>
                </a:lnTo>
                <a:lnTo>
                  <a:pt x="711279" y="32146"/>
                </a:lnTo>
                <a:lnTo>
                  <a:pt x="702945" y="9524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34526" y="5728692"/>
            <a:ext cx="102565" cy="1143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pic>
        <p:nvPicPr>
          <p:cNvPr id="37" name="Afbeelding 36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 xmlns="">
                  <a14:imgLayer r:embed="rId11">
                    <a14:imgEffect>
                      <a14:backgroundRemoval t="0" b="100000" l="357" r="97738">
                        <a14:foregroundMark x1="80833" y1="51969" x2="89405" y2="525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3048000"/>
            <a:ext cx="2079000" cy="1257300"/>
          </a:xfrm>
          <a:prstGeom prst="rect">
            <a:avLst/>
          </a:prstGeom>
          <a:effectLst>
            <a:glow rad="50800">
              <a:schemeClr val="bg1"/>
            </a:glow>
          </a:effectLst>
        </p:spPr>
      </p:pic>
      <p:sp>
        <p:nvSpPr>
          <p:cNvPr id="28" name="object 28"/>
          <p:cNvSpPr/>
          <p:nvPr/>
        </p:nvSpPr>
        <p:spPr>
          <a:xfrm>
            <a:off x="2057400" y="3420757"/>
            <a:ext cx="1154493" cy="227318"/>
          </a:xfrm>
          <a:custGeom>
            <a:avLst/>
            <a:gdLst/>
            <a:ahLst/>
            <a:cxnLst/>
            <a:rect l="l" t="t" r="r" b="b"/>
            <a:pathLst>
              <a:path w="995680" h="228600">
                <a:moveTo>
                  <a:pt x="995375" y="0"/>
                </a:moveTo>
                <a:lnTo>
                  <a:pt x="856068" y="0"/>
                </a:lnTo>
                <a:lnTo>
                  <a:pt x="279793" y="223367"/>
                </a:lnTo>
                <a:lnTo>
                  <a:pt x="0" y="22860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 flipV="1">
            <a:off x="2590800" y="4013199"/>
            <a:ext cx="621093" cy="45719"/>
          </a:xfrm>
          <a:custGeom>
            <a:avLst/>
            <a:gdLst/>
            <a:ahLst/>
            <a:cxnLst/>
            <a:rect l="l" t="t" r="r" b="b"/>
            <a:pathLst>
              <a:path w="513080">
                <a:moveTo>
                  <a:pt x="512775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8" name="Tekstvak 37"/>
          <p:cNvSpPr txBox="1"/>
          <p:nvPr/>
        </p:nvSpPr>
        <p:spPr>
          <a:xfrm>
            <a:off x="0" y="911423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128FBF"/>
                </a:solidFill>
                <a:latin typeface="Trebuchet MS"/>
                <a:cs typeface="Trebuchet MS"/>
              </a:rPr>
              <a:t>BEGIN</a:t>
            </a:r>
            <a:endParaRPr lang="nl-NL" b="1" dirty="0">
              <a:solidFill>
                <a:srgbClr val="128FBF"/>
              </a:solidFill>
              <a:latin typeface="Trebuchet MS"/>
              <a:cs typeface="Trebuchet MS"/>
            </a:endParaRPr>
          </a:p>
        </p:txBody>
      </p:sp>
      <p:sp>
        <p:nvSpPr>
          <p:cNvPr id="39" name="Tekstvak 38"/>
          <p:cNvSpPr txBox="1"/>
          <p:nvPr/>
        </p:nvSpPr>
        <p:spPr>
          <a:xfrm>
            <a:off x="0" y="274022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818386"/>
                </a:solidFill>
                <a:latin typeface="Trebuchet MS"/>
                <a:cs typeface="Trebuchet MS"/>
              </a:rPr>
              <a:t>VOEG DEZE CODE TOE</a:t>
            </a:r>
            <a:endParaRPr lang="nl-NL" sz="1400" b="1" dirty="0">
              <a:solidFill>
                <a:srgbClr val="818386"/>
              </a:solidFill>
              <a:latin typeface="Trebuchet MS"/>
              <a:cs typeface="Trebuchet MS"/>
            </a:endParaRPr>
          </a:p>
        </p:txBody>
      </p:sp>
      <p:sp>
        <p:nvSpPr>
          <p:cNvPr id="40" name="Tekstvak 39"/>
          <p:cNvSpPr txBox="1"/>
          <p:nvPr/>
        </p:nvSpPr>
        <p:spPr>
          <a:xfrm>
            <a:off x="0" y="479762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5A9A70"/>
                </a:solidFill>
                <a:latin typeface="Trebuchet MS"/>
                <a:cs typeface="Trebuchet MS"/>
              </a:rPr>
              <a:t>PROBEER HET</a:t>
            </a:r>
            <a:endParaRPr lang="nl-NL" sz="1400" b="1" dirty="0">
              <a:solidFill>
                <a:srgbClr val="5A9A70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9966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74CC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74CC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65757" y="5890085"/>
            <a:ext cx="694902" cy="259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35580" y="5911977"/>
            <a:ext cx="100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600" y="1218044"/>
            <a:ext cx="33528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Neem je stem op om een sprite te laten spreken</a:t>
            </a:r>
            <a:r>
              <a:rPr lang="nl-NL" sz="1200" b="1" spc="-55" dirty="0" smtClean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5794" y="1864398"/>
            <a:ext cx="2280399" cy="1719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5794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7367A8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45794" y="3738397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45794" y="3738397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7367A8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43200" y="101394"/>
            <a:ext cx="1781302" cy="9911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8" name="object 4"/>
          <p:cNvSpPr txBox="1"/>
          <p:nvPr/>
        </p:nvSpPr>
        <p:spPr>
          <a:xfrm>
            <a:off x="698500" y="5927725"/>
            <a:ext cx="10541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Maak een verhaal</a:t>
            </a:r>
            <a:endParaRPr sz="10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0" y="355600"/>
            <a:ext cx="4572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2800" dirty="0"/>
              <a:t>Voeg je stem toe</a:t>
            </a:r>
            <a:endParaRPr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9966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43200" y="101394"/>
            <a:ext cx="1781302" cy="991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1200" y="5942457"/>
            <a:ext cx="77152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85"/>
              </a:lnSpc>
            </a:pPr>
            <a:r>
              <a:rPr sz="1000" b="1" spc="-55" dirty="0">
                <a:solidFill>
                  <a:srgbClr val="FFFFFF"/>
                </a:solidFill>
                <a:latin typeface="Trebuchet MS"/>
                <a:cs typeface="Trebuchet MS"/>
              </a:rPr>
              <a:t>Create </a:t>
            </a:r>
            <a:r>
              <a:rPr sz="1000" b="1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000" b="1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25" dirty="0">
                <a:solidFill>
                  <a:srgbClr val="FFFFFF"/>
                </a:solidFill>
                <a:latin typeface="Trebuchet MS"/>
                <a:cs typeface="Trebuchet MS"/>
              </a:rPr>
              <a:t>Story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74CC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74CC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657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914400"/>
            <a:ext cx="4572000" cy="2498725"/>
          </a:xfrm>
          <a:custGeom>
            <a:avLst/>
            <a:gdLst/>
            <a:ahLst/>
            <a:cxnLst/>
            <a:rect l="l" t="t" r="r" b="b"/>
            <a:pathLst>
              <a:path w="4572000" h="2498725">
                <a:moveTo>
                  <a:pt x="0" y="2498344"/>
                </a:moveTo>
                <a:lnTo>
                  <a:pt x="4572000" y="2498344"/>
                </a:lnTo>
                <a:lnTo>
                  <a:pt x="4572000" y="0"/>
                </a:lnTo>
                <a:lnTo>
                  <a:pt x="0" y="0"/>
                </a:lnTo>
                <a:lnTo>
                  <a:pt x="0" y="249834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3425444"/>
            <a:ext cx="4572000" cy="1940560"/>
          </a:xfrm>
          <a:custGeom>
            <a:avLst/>
            <a:gdLst/>
            <a:ahLst/>
            <a:cxnLst/>
            <a:rect l="l" t="t" r="r" b="b"/>
            <a:pathLst>
              <a:path w="4572000" h="1940560">
                <a:moveTo>
                  <a:pt x="0" y="1940052"/>
                </a:moveTo>
                <a:lnTo>
                  <a:pt x="4572000" y="1940052"/>
                </a:lnTo>
                <a:lnTo>
                  <a:pt x="4572000" y="0"/>
                </a:lnTo>
                <a:lnTo>
                  <a:pt x="0" y="0"/>
                </a:lnTo>
                <a:lnTo>
                  <a:pt x="0" y="1940052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341274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15900" y="252171"/>
            <a:ext cx="35179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dirty="0"/>
              <a:t>Voeg je stem toe</a:t>
            </a:r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0" y="5365496"/>
            <a:ext cx="4572000" cy="1035685"/>
          </a:xfrm>
          <a:custGeom>
            <a:avLst/>
            <a:gdLst/>
            <a:ahLst/>
            <a:cxnLst/>
            <a:rect l="l" t="t" r="r" b="b"/>
            <a:pathLst>
              <a:path w="4572000" h="1035685">
                <a:moveTo>
                  <a:pt x="0" y="1035303"/>
                </a:moveTo>
                <a:lnTo>
                  <a:pt x="4572000" y="1035303"/>
                </a:lnTo>
                <a:lnTo>
                  <a:pt x="4572000" y="0"/>
                </a:lnTo>
                <a:lnTo>
                  <a:pt x="0" y="0"/>
                </a:lnTo>
                <a:lnTo>
                  <a:pt x="0" y="1035303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535279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8973" y="5791200"/>
            <a:ext cx="2236627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 op de groene vlag om te starten</a:t>
            </a:r>
            <a:r>
              <a:rPr lang="nl-NL" sz="900" b="1" spc="-35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850260" y="5746750"/>
            <a:ext cx="469391" cy="3840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850260" y="5746750"/>
            <a:ext cx="469900" cy="384175"/>
          </a:xfrm>
          <a:custGeom>
            <a:avLst/>
            <a:gdLst/>
            <a:ahLst/>
            <a:cxnLst/>
            <a:rect l="l" t="t" r="r" b="b"/>
            <a:pathLst>
              <a:path w="469900" h="3841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07848"/>
                </a:lnTo>
                <a:lnTo>
                  <a:pt x="1190" y="351901"/>
                </a:lnTo>
                <a:lnTo>
                  <a:pt x="9525" y="374523"/>
                </a:lnTo>
                <a:lnTo>
                  <a:pt x="32146" y="382857"/>
                </a:lnTo>
                <a:lnTo>
                  <a:pt x="76200" y="384048"/>
                </a:lnTo>
                <a:lnTo>
                  <a:pt x="393192" y="384048"/>
                </a:lnTo>
                <a:lnTo>
                  <a:pt x="437245" y="382857"/>
                </a:lnTo>
                <a:lnTo>
                  <a:pt x="459867" y="374523"/>
                </a:lnTo>
                <a:lnTo>
                  <a:pt x="468201" y="351901"/>
                </a:lnTo>
                <a:lnTo>
                  <a:pt x="469392" y="307848"/>
                </a:lnTo>
                <a:lnTo>
                  <a:pt x="469392" y="76200"/>
                </a:lnTo>
                <a:lnTo>
                  <a:pt x="468201" y="32146"/>
                </a:lnTo>
                <a:lnTo>
                  <a:pt x="459867" y="9525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652141" y="594311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81100" y="1427480"/>
            <a:ext cx="0" cy="1778000"/>
          </a:xfrm>
          <a:custGeom>
            <a:avLst/>
            <a:gdLst/>
            <a:ahLst/>
            <a:cxnLst/>
            <a:rect l="l" t="t" r="r" b="b"/>
            <a:pathLst>
              <a:path h="1778000">
                <a:moveTo>
                  <a:pt x="0" y="0"/>
                </a:moveTo>
                <a:lnTo>
                  <a:pt x="0" y="17774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9580" y="2100579"/>
            <a:ext cx="81026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een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sprite.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68240" y="1503565"/>
            <a:ext cx="412390" cy="412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68240" y="15035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08677" y="2445677"/>
            <a:ext cx="731519" cy="7315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4800" y="2971801"/>
            <a:ext cx="76200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Princess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81200" y="1295400"/>
            <a:ext cx="10668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 op de</a:t>
            </a:r>
            <a:b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</a:b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Geluiden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tab</a:t>
            </a:r>
            <a:r>
              <a:rPr sz="900" b="1" spc="-45" dirty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78445" y="1380845"/>
            <a:ext cx="675005" cy="193040"/>
          </a:xfrm>
          <a:custGeom>
            <a:avLst/>
            <a:gdLst/>
            <a:ahLst/>
            <a:cxnLst/>
            <a:rect l="l" t="t" r="r" b="b"/>
            <a:pathLst>
              <a:path w="675005" h="193040">
                <a:moveTo>
                  <a:pt x="674458" y="192519"/>
                </a:moveTo>
                <a:lnTo>
                  <a:pt x="674458" y="86791"/>
                </a:lnTo>
                <a:lnTo>
                  <a:pt x="667839" y="53220"/>
                </a:lnTo>
                <a:lnTo>
                  <a:pt x="649774" y="25746"/>
                </a:lnTo>
                <a:lnTo>
                  <a:pt x="622954" y="7096"/>
                </a:lnTo>
                <a:lnTo>
                  <a:pt x="5900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74458" y="192519"/>
                </a:lnTo>
                <a:close/>
              </a:path>
            </a:pathLst>
          </a:custGeom>
          <a:ln w="10477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968119" y="1634121"/>
            <a:ext cx="948264" cy="13040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941233" y="2580678"/>
            <a:ext cx="412394" cy="4123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941233" y="258067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11108" y="2269223"/>
            <a:ext cx="102565" cy="1143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129368" y="1427480"/>
            <a:ext cx="0" cy="1778000"/>
          </a:xfrm>
          <a:custGeom>
            <a:avLst/>
            <a:gdLst/>
            <a:ahLst/>
            <a:cxnLst/>
            <a:rect l="l" t="t" r="r" b="b"/>
            <a:pathLst>
              <a:path h="1778000">
                <a:moveTo>
                  <a:pt x="0" y="0"/>
                </a:moveTo>
                <a:lnTo>
                  <a:pt x="0" y="17774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352800" y="1371600"/>
            <a:ext cx="818477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 Opnemen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258184" y="1674406"/>
            <a:ext cx="1041400" cy="672465"/>
          </a:xfrm>
          <a:custGeom>
            <a:avLst/>
            <a:gdLst/>
            <a:ahLst/>
            <a:cxnLst/>
            <a:rect l="l" t="t" r="r" b="b"/>
            <a:pathLst>
              <a:path w="1041400" h="672464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95884"/>
                </a:lnTo>
                <a:lnTo>
                  <a:pt x="1190" y="639937"/>
                </a:lnTo>
                <a:lnTo>
                  <a:pt x="9525" y="662559"/>
                </a:lnTo>
                <a:lnTo>
                  <a:pt x="32146" y="670893"/>
                </a:lnTo>
                <a:lnTo>
                  <a:pt x="76200" y="672084"/>
                </a:lnTo>
                <a:lnTo>
                  <a:pt x="964907" y="672084"/>
                </a:lnTo>
                <a:lnTo>
                  <a:pt x="1008961" y="670893"/>
                </a:lnTo>
                <a:lnTo>
                  <a:pt x="1031582" y="662559"/>
                </a:lnTo>
                <a:lnTo>
                  <a:pt x="1039917" y="639937"/>
                </a:lnTo>
                <a:lnTo>
                  <a:pt x="1041107" y="595884"/>
                </a:lnTo>
                <a:lnTo>
                  <a:pt x="1041107" y="76200"/>
                </a:lnTo>
                <a:lnTo>
                  <a:pt x="1039917" y="32146"/>
                </a:lnTo>
                <a:lnTo>
                  <a:pt x="1031582" y="9525"/>
                </a:lnTo>
                <a:lnTo>
                  <a:pt x="1008961" y="1190"/>
                </a:lnTo>
                <a:lnTo>
                  <a:pt x="964907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251161" y="4382173"/>
            <a:ext cx="1072515" cy="471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Select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eer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je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opname uit het 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menu</a:t>
            </a:r>
            <a:r>
              <a:rPr sz="900" b="1" spc="-45" dirty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005077" y="650443"/>
            <a:ext cx="345440" cy="167640"/>
          </a:xfrm>
          <a:custGeom>
            <a:avLst/>
            <a:gdLst/>
            <a:ahLst/>
            <a:cxnLst/>
            <a:rect l="l" t="t" r="r" b="b"/>
            <a:pathLst>
              <a:path w="345440" h="167640">
                <a:moveTo>
                  <a:pt x="0" y="167639"/>
                </a:moveTo>
                <a:lnTo>
                  <a:pt x="345185" y="167639"/>
                </a:lnTo>
                <a:lnTo>
                  <a:pt x="345185" y="0"/>
                </a:lnTo>
                <a:lnTo>
                  <a:pt x="0" y="0"/>
                </a:lnTo>
                <a:lnTo>
                  <a:pt x="0" y="167639"/>
                </a:lnTo>
                <a:close/>
              </a:path>
            </a:pathLst>
          </a:custGeom>
          <a:solidFill>
            <a:srgbClr val="9966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26790" y="4128554"/>
            <a:ext cx="506768" cy="5156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33400" y="4495800"/>
            <a:ext cx="45720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636466"/>
                </a:solidFill>
                <a:latin typeface="Trebuchet MS"/>
                <a:cs typeface="Trebuchet MS"/>
              </a:rPr>
              <a:t>Princess</a:t>
            </a:r>
            <a:endParaRPr sz="600" dirty="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15900" y="635000"/>
            <a:ext cx="927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FFFFFF"/>
                </a:solidFill>
                <a:latin typeface="Trebuchet MS"/>
                <a:cs typeface="Trebuchet MS"/>
              </a:rPr>
              <a:t>scratch.mit.edu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476374" y="3043008"/>
            <a:ext cx="136551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b="1" dirty="0" smtClean="0">
                <a:solidFill>
                  <a:srgbClr val="636466"/>
                </a:solidFill>
                <a:latin typeface="Trebuchet MS"/>
                <a:cs typeface="Trebuchet MS"/>
              </a:rPr>
              <a:t>Opnemen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/>
            </a:r>
            <a:b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</a:b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uit het keuze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menu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pic>
        <p:nvPicPr>
          <p:cNvPr id="51" name="Afbeelding 50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 xmlns="">
                  <a14:imgLayer r:embed="rId12">
                    <a14:imgEffect>
                      <a14:backgroundRemoval t="6548" b="99405" l="1750" r="98500">
                        <a14:foregroundMark x1="7875" y1="30952" x2="24750" y2="32937"/>
                        <a14:foregroundMark x1="34375" y1="32143" x2="34375" y2="32143"/>
                        <a14:foregroundMark x1="49750" y1="30952" x2="71875" y2="30159"/>
                        <a14:foregroundMark x1="73125" y1="30952" x2="73125" y2="30952"/>
                        <a14:foregroundMark x1="78750" y1="31349" x2="76125" y2="30952"/>
                        <a14:foregroundMark x1="22750" y1="82937" x2="60875" y2="77579"/>
                        <a14:foregroundMark x1="43750" y1="75397" x2="54875" y2="74405"/>
                        <a14:foregroundMark x1="69375" y1="79960" x2="78500" y2="79762"/>
                        <a14:foregroundMark x1="86250" y1="80556" x2="87000" y2="80556"/>
                        <a14:foregroundMark x1="14500" y1="82143" x2="11250" y2="82341"/>
                        <a14:foregroundMark x1="33375" y1="30556" x2="33125" y2="325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400" y="3886200"/>
            <a:ext cx="1905000" cy="1200150"/>
          </a:xfrm>
          <a:prstGeom prst="rect">
            <a:avLst/>
          </a:prstGeom>
          <a:effectLst>
            <a:glow rad="50800">
              <a:schemeClr val="bg1"/>
            </a:glow>
          </a:effectLst>
        </p:spPr>
      </p:pic>
      <p:sp>
        <p:nvSpPr>
          <p:cNvPr id="45" name="object 45"/>
          <p:cNvSpPr/>
          <p:nvPr/>
        </p:nvSpPr>
        <p:spPr>
          <a:xfrm>
            <a:off x="2714028" y="4574413"/>
            <a:ext cx="500380" cy="0"/>
          </a:xfrm>
          <a:custGeom>
            <a:avLst/>
            <a:gdLst/>
            <a:ahLst/>
            <a:cxnLst/>
            <a:rect l="l" t="t" r="r" b="b"/>
            <a:pathLst>
              <a:path w="500380">
                <a:moveTo>
                  <a:pt x="500075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3" name="object 30"/>
          <p:cNvSpPr txBox="1"/>
          <p:nvPr/>
        </p:nvSpPr>
        <p:spPr>
          <a:xfrm>
            <a:off x="3276600" y="2438400"/>
            <a:ext cx="9906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Wanneer je klaar bent, klik je op Opslaan.</a:t>
            </a:r>
            <a:endParaRPr sz="900" dirty="0">
              <a:latin typeface="Trebuchet MS"/>
              <a:cs typeface="Trebuchet MS"/>
            </a:endParaRPr>
          </a:p>
        </p:txBody>
      </p:sp>
      <p:pic>
        <p:nvPicPr>
          <p:cNvPr id="54" name="Afbeelding 53"/>
          <p:cNvPicPr>
            <a:picLocks noChangeAspect="1"/>
          </p:cNvPicPr>
          <p:nvPr/>
        </p:nvPicPr>
        <p:blipFill rotWithShape="1">
          <a:blip r:embed="rId13" cstate="print"/>
          <a:srcRect t="8267"/>
          <a:stretch/>
        </p:blipFill>
        <p:spPr>
          <a:xfrm>
            <a:off x="1219200" y="1320598"/>
            <a:ext cx="757881" cy="279601"/>
          </a:xfrm>
          <a:prstGeom prst="rect">
            <a:avLst/>
          </a:prstGeom>
        </p:spPr>
      </p:pic>
      <p:pic>
        <p:nvPicPr>
          <p:cNvPr id="55" name="Afbeelding 54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 xmlns="">
                  <a14:imgLayer r:embed="rId15">
                    <a14:imgEffect>
                      <a14:backgroundRemoval t="0" b="89844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1" y="2133600"/>
            <a:ext cx="685799" cy="286871"/>
          </a:xfrm>
          <a:prstGeom prst="rect">
            <a:avLst/>
          </a:prstGeom>
        </p:spPr>
      </p:pic>
      <p:pic>
        <p:nvPicPr>
          <p:cNvPr id="56" name="Afbeelding 5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76601" y="1676400"/>
            <a:ext cx="990600" cy="644991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3810000" y="2209800"/>
            <a:ext cx="61594" cy="64135"/>
          </a:xfrm>
          <a:custGeom>
            <a:avLst/>
            <a:gdLst/>
            <a:ahLst/>
            <a:cxnLst/>
            <a:rect l="l" t="t" r="r" b="b"/>
            <a:pathLst>
              <a:path w="61595" h="64135">
                <a:moveTo>
                  <a:pt x="54111" y="58000"/>
                </a:moveTo>
                <a:lnTo>
                  <a:pt x="30772" y="58000"/>
                </a:lnTo>
                <a:lnTo>
                  <a:pt x="33439" y="61556"/>
                </a:lnTo>
                <a:lnTo>
                  <a:pt x="36271" y="63246"/>
                </a:lnTo>
                <a:lnTo>
                  <a:pt x="40246" y="63906"/>
                </a:lnTo>
                <a:lnTo>
                  <a:pt x="40982" y="63957"/>
                </a:lnTo>
                <a:lnTo>
                  <a:pt x="44208" y="63957"/>
                </a:lnTo>
                <a:lnTo>
                  <a:pt x="46659" y="63246"/>
                </a:lnTo>
                <a:lnTo>
                  <a:pt x="53632" y="58699"/>
                </a:lnTo>
                <a:lnTo>
                  <a:pt x="54111" y="58000"/>
                </a:lnTo>
                <a:close/>
              </a:path>
              <a:path w="61595" h="64135">
                <a:moveTo>
                  <a:pt x="15328" y="0"/>
                </a:moveTo>
                <a:lnTo>
                  <a:pt x="10121" y="152"/>
                </a:lnTo>
                <a:lnTo>
                  <a:pt x="1930" y="5499"/>
                </a:lnTo>
                <a:lnTo>
                  <a:pt x="0" y="10007"/>
                </a:lnTo>
                <a:lnTo>
                  <a:pt x="10375" y="57175"/>
                </a:lnTo>
                <a:lnTo>
                  <a:pt x="13957" y="60579"/>
                </a:lnTo>
                <a:lnTo>
                  <a:pt x="23190" y="62585"/>
                </a:lnTo>
                <a:lnTo>
                  <a:pt x="27762" y="61201"/>
                </a:lnTo>
                <a:lnTo>
                  <a:pt x="30772" y="58000"/>
                </a:lnTo>
                <a:lnTo>
                  <a:pt x="54111" y="58000"/>
                </a:lnTo>
                <a:lnTo>
                  <a:pt x="54799" y="56997"/>
                </a:lnTo>
                <a:lnTo>
                  <a:pt x="42075" y="56997"/>
                </a:lnTo>
                <a:lnTo>
                  <a:pt x="40843" y="56781"/>
                </a:lnTo>
                <a:lnTo>
                  <a:pt x="39598" y="56591"/>
                </a:lnTo>
                <a:lnTo>
                  <a:pt x="38519" y="55943"/>
                </a:lnTo>
                <a:lnTo>
                  <a:pt x="37879" y="55092"/>
                </a:lnTo>
                <a:lnTo>
                  <a:pt x="22275" y="55092"/>
                </a:lnTo>
                <a:lnTo>
                  <a:pt x="18580" y="54292"/>
                </a:lnTo>
                <a:lnTo>
                  <a:pt x="17246" y="53009"/>
                </a:lnTo>
                <a:lnTo>
                  <a:pt x="8077" y="11366"/>
                </a:lnTo>
                <a:lnTo>
                  <a:pt x="8801" y="9690"/>
                </a:lnTo>
                <a:lnTo>
                  <a:pt x="11988" y="7594"/>
                </a:lnTo>
                <a:lnTo>
                  <a:pt x="13931" y="7556"/>
                </a:lnTo>
                <a:lnTo>
                  <a:pt x="28502" y="7556"/>
                </a:lnTo>
                <a:lnTo>
                  <a:pt x="15328" y="0"/>
                </a:lnTo>
                <a:close/>
              </a:path>
              <a:path w="61595" h="64135">
                <a:moveTo>
                  <a:pt x="28502" y="7556"/>
                </a:moveTo>
                <a:lnTo>
                  <a:pt x="13931" y="7556"/>
                </a:lnTo>
                <a:lnTo>
                  <a:pt x="52781" y="29819"/>
                </a:lnTo>
                <a:lnTo>
                  <a:pt x="53606" y="31419"/>
                </a:lnTo>
                <a:lnTo>
                  <a:pt x="53149" y="34950"/>
                </a:lnTo>
                <a:lnTo>
                  <a:pt x="51930" y="36309"/>
                </a:lnTo>
                <a:lnTo>
                  <a:pt x="41021" y="39560"/>
                </a:lnTo>
                <a:lnTo>
                  <a:pt x="48450" y="49453"/>
                </a:lnTo>
                <a:lnTo>
                  <a:pt x="42075" y="56997"/>
                </a:lnTo>
                <a:lnTo>
                  <a:pt x="54799" y="56997"/>
                </a:lnTo>
                <a:lnTo>
                  <a:pt x="55435" y="56070"/>
                </a:lnTo>
                <a:lnTo>
                  <a:pt x="56591" y="49999"/>
                </a:lnTo>
                <a:lnTo>
                  <a:pt x="55867" y="46939"/>
                </a:lnTo>
                <a:lnTo>
                  <a:pt x="53187" y="43370"/>
                </a:lnTo>
                <a:lnTo>
                  <a:pt x="57429" y="41833"/>
                </a:lnTo>
                <a:lnTo>
                  <a:pt x="60375" y="38328"/>
                </a:lnTo>
                <a:lnTo>
                  <a:pt x="61544" y="29540"/>
                </a:lnTo>
                <a:lnTo>
                  <a:pt x="59321" y="25234"/>
                </a:lnTo>
                <a:lnTo>
                  <a:pt x="28502" y="7556"/>
                </a:lnTo>
                <a:close/>
              </a:path>
              <a:path w="61595" h="64135">
                <a:moveTo>
                  <a:pt x="31076" y="46037"/>
                </a:moveTo>
                <a:lnTo>
                  <a:pt x="24079" y="54495"/>
                </a:lnTo>
                <a:lnTo>
                  <a:pt x="22275" y="55092"/>
                </a:lnTo>
                <a:lnTo>
                  <a:pt x="37879" y="55092"/>
                </a:lnTo>
                <a:lnTo>
                  <a:pt x="31076" y="46037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7" name="Tekstvak 56"/>
          <p:cNvSpPr txBox="1"/>
          <p:nvPr/>
        </p:nvSpPr>
        <p:spPr>
          <a:xfrm>
            <a:off x="0" y="911423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128FBF"/>
                </a:solidFill>
                <a:latin typeface="Trebuchet MS"/>
                <a:cs typeface="Trebuchet MS"/>
              </a:rPr>
              <a:t>BEGIN</a:t>
            </a:r>
            <a:endParaRPr lang="nl-NL" b="1" dirty="0">
              <a:solidFill>
                <a:srgbClr val="128FBF"/>
              </a:solidFill>
              <a:latin typeface="Trebuchet MS"/>
              <a:cs typeface="Trebuchet MS"/>
            </a:endParaRPr>
          </a:p>
        </p:txBody>
      </p:sp>
      <p:sp>
        <p:nvSpPr>
          <p:cNvPr id="58" name="Tekstvak 57"/>
          <p:cNvSpPr txBox="1"/>
          <p:nvPr/>
        </p:nvSpPr>
        <p:spPr>
          <a:xfrm>
            <a:off x="0" y="350222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818386"/>
                </a:solidFill>
                <a:latin typeface="Trebuchet MS"/>
                <a:cs typeface="Trebuchet MS"/>
              </a:rPr>
              <a:t>VOEG DEZE CODE TOE</a:t>
            </a:r>
            <a:endParaRPr lang="nl-NL" sz="1400" b="1" dirty="0">
              <a:solidFill>
                <a:srgbClr val="818386"/>
              </a:solidFill>
              <a:latin typeface="Trebuchet MS"/>
              <a:cs typeface="Trebuchet MS"/>
            </a:endParaRPr>
          </a:p>
        </p:txBody>
      </p:sp>
      <p:sp>
        <p:nvSpPr>
          <p:cNvPr id="59" name="Tekstvak 58"/>
          <p:cNvSpPr txBox="1"/>
          <p:nvPr/>
        </p:nvSpPr>
        <p:spPr>
          <a:xfrm>
            <a:off x="0" y="540722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5A9A70"/>
                </a:solidFill>
                <a:latin typeface="Trebuchet MS"/>
                <a:cs typeface="Trebuchet MS"/>
              </a:rPr>
              <a:t>PROBEER HET</a:t>
            </a:r>
            <a:endParaRPr lang="nl-NL" sz="1400" b="1" dirty="0">
              <a:solidFill>
                <a:srgbClr val="5A9A70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9966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74CC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74CC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65757" y="5890085"/>
            <a:ext cx="694902" cy="259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35580" y="5911977"/>
            <a:ext cx="100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5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600" y="1263650"/>
            <a:ext cx="3352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Laat een sprite bewegen over het Speelveld.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5794" y="1864398"/>
            <a:ext cx="2280399" cy="1719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5794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7367A8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45794" y="3738397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45794" y="3738397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7367A8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43200" y="101394"/>
            <a:ext cx="1781302" cy="9911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0" y="355600"/>
            <a:ext cx="4572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2800" dirty="0"/>
              <a:t>Glijd naar een plek</a:t>
            </a:r>
            <a:endParaRPr sz="2800" dirty="0"/>
          </a:p>
        </p:txBody>
      </p:sp>
      <p:sp>
        <p:nvSpPr>
          <p:cNvPr id="18" name="object 4"/>
          <p:cNvSpPr txBox="1"/>
          <p:nvPr/>
        </p:nvSpPr>
        <p:spPr>
          <a:xfrm>
            <a:off x="698500" y="5927725"/>
            <a:ext cx="10541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Maak een verhaal</a:t>
            </a:r>
            <a:endParaRPr sz="1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33450"/>
          </a:xfrm>
          <a:custGeom>
            <a:avLst/>
            <a:gdLst/>
            <a:ahLst/>
            <a:cxnLst/>
            <a:rect l="l" t="t" r="r" b="b"/>
            <a:pathLst>
              <a:path w="4572000" h="933450">
                <a:moveTo>
                  <a:pt x="0" y="933450"/>
                </a:moveTo>
                <a:lnTo>
                  <a:pt x="4572000" y="933450"/>
                </a:lnTo>
                <a:lnTo>
                  <a:pt x="4572000" y="0"/>
                </a:lnTo>
                <a:lnTo>
                  <a:pt x="0" y="0"/>
                </a:lnTo>
                <a:lnTo>
                  <a:pt x="0" y="933450"/>
                </a:lnTo>
                <a:close/>
              </a:path>
            </a:pathLst>
          </a:custGeom>
          <a:solidFill>
            <a:srgbClr val="9966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43200" y="101394"/>
            <a:ext cx="1781302" cy="991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1200" y="5942457"/>
            <a:ext cx="77152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85"/>
              </a:lnSpc>
            </a:pPr>
            <a:r>
              <a:rPr sz="1000" b="1" spc="-55" dirty="0">
                <a:solidFill>
                  <a:srgbClr val="FFFFFF"/>
                </a:solidFill>
                <a:latin typeface="Trebuchet MS"/>
                <a:cs typeface="Trebuchet MS"/>
              </a:rPr>
              <a:t>Create </a:t>
            </a:r>
            <a:r>
              <a:rPr sz="1000" b="1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000" b="1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25" dirty="0">
                <a:solidFill>
                  <a:srgbClr val="FFFFFF"/>
                </a:solidFill>
                <a:latin typeface="Trebuchet MS"/>
                <a:cs typeface="Trebuchet MS"/>
              </a:rPr>
              <a:t>Story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74CC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74CC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657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933450"/>
            <a:ext cx="4572000" cy="1720850"/>
          </a:xfrm>
          <a:custGeom>
            <a:avLst/>
            <a:gdLst/>
            <a:ahLst/>
            <a:cxnLst/>
            <a:rect l="l" t="t" r="r" b="b"/>
            <a:pathLst>
              <a:path w="4572000" h="1720850">
                <a:moveTo>
                  <a:pt x="0" y="1720850"/>
                </a:moveTo>
                <a:lnTo>
                  <a:pt x="4572000" y="1720850"/>
                </a:lnTo>
                <a:lnTo>
                  <a:pt x="4572000" y="0"/>
                </a:lnTo>
                <a:lnTo>
                  <a:pt x="0" y="0"/>
                </a:lnTo>
                <a:lnTo>
                  <a:pt x="0" y="172085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9207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2654300"/>
            <a:ext cx="4572000" cy="1667510"/>
          </a:xfrm>
          <a:custGeom>
            <a:avLst/>
            <a:gdLst/>
            <a:ahLst/>
            <a:cxnLst/>
            <a:rect l="l" t="t" r="r" b="b"/>
            <a:pathLst>
              <a:path w="4572000" h="1667510">
                <a:moveTo>
                  <a:pt x="0" y="1667471"/>
                </a:moveTo>
                <a:lnTo>
                  <a:pt x="4572000" y="1667471"/>
                </a:lnTo>
                <a:lnTo>
                  <a:pt x="4572000" y="0"/>
                </a:lnTo>
                <a:lnTo>
                  <a:pt x="0" y="0"/>
                </a:lnTo>
                <a:lnTo>
                  <a:pt x="0" y="1667471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26416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15900" y="252171"/>
            <a:ext cx="36703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dirty="0"/>
              <a:t>Glijd naar een plek</a:t>
            </a:r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2324100" y="1529080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0"/>
                </a:moveTo>
                <a:lnTo>
                  <a:pt x="0" y="9646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50642" y="2160384"/>
            <a:ext cx="9867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sprite</a:t>
            </a:r>
            <a:r>
              <a:rPr lang="nl-NL" sz="900" b="1" spc="-3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34360" y="1681352"/>
            <a:ext cx="412394" cy="4123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734360" y="16813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12125" y="16351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12125" y="1643077"/>
            <a:ext cx="712457" cy="4792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412125" y="16351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53781" y="2170582"/>
            <a:ext cx="429259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Mountain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91484" y="2164079"/>
            <a:ext cx="9906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achtergrond.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73976" y="1681352"/>
            <a:ext cx="412394" cy="412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73976" y="16813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621785" y="163040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621785" y="163040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82669" y="2165858"/>
            <a:ext cx="19177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Owl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0" y="5080000"/>
            <a:ext cx="4572000" cy="1320800"/>
          </a:xfrm>
          <a:custGeom>
            <a:avLst/>
            <a:gdLst/>
            <a:ahLst/>
            <a:cxnLst/>
            <a:rect l="l" t="t" r="r" b="b"/>
            <a:pathLst>
              <a:path w="4572000" h="1320800">
                <a:moveTo>
                  <a:pt x="0" y="1320800"/>
                </a:moveTo>
                <a:lnTo>
                  <a:pt x="4572000" y="1320800"/>
                </a:lnTo>
                <a:lnTo>
                  <a:pt x="4572000" y="0"/>
                </a:lnTo>
                <a:lnTo>
                  <a:pt x="0" y="0"/>
                </a:lnTo>
                <a:lnTo>
                  <a:pt x="0" y="132080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0" y="5092262"/>
            <a:ext cx="4572000" cy="0"/>
          </a:xfrm>
          <a:custGeom>
            <a:avLst/>
            <a:gdLst/>
            <a:ahLst/>
            <a:cxnLst/>
            <a:rect l="l" t="t" r="r" b="b"/>
            <a:pathLst>
              <a:path w="4572000">
                <a:moveTo>
                  <a:pt x="0" y="0"/>
                </a:moveTo>
                <a:lnTo>
                  <a:pt x="45720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41434" y="5514898"/>
            <a:ext cx="1195070" cy="643890"/>
          </a:xfrm>
          <a:custGeom>
            <a:avLst/>
            <a:gdLst/>
            <a:ahLst/>
            <a:cxnLst/>
            <a:rect l="l" t="t" r="r" b="b"/>
            <a:pathLst>
              <a:path w="1195070" h="643889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567537"/>
                </a:lnTo>
                <a:lnTo>
                  <a:pt x="1190" y="611590"/>
                </a:lnTo>
                <a:lnTo>
                  <a:pt x="9525" y="634212"/>
                </a:lnTo>
                <a:lnTo>
                  <a:pt x="32146" y="642546"/>
                </a:lnTo>
                <a:lnTo>
                  <a:pt x="76200" y="643737"/>
                </a:lnTo>
                <a:lnTo>
                  <a:pt x="1118793" y="643737"/>
                </a:lnTo>
                <a:lnTo>
                  <a:pt x="1162846" y="642546"/>
                </a:lnTo>
                <a:lnTo>
                  <a:pt x="1185468" y="634212"/>
                </a:lnTo>
                <a:lnTo>
                  <a:pt x="1193803" y="611590"/>
                </a:lnTo>
                <a:lnTo>
                  <a:pt x="1194993" y="567537"/>
                </a:lnTo>
                <a:lnTo>
                  <a:pt x="1194993" y="76199"/>
                </a:lnTo>
                <a:lnTo>
                  <a:pt x="1193803" y="32146"/>
                </a:lnTo>
                <a:lnTo>
                  <a:pt x="1185468" y="9524"/>
                </a:lnTo>
                <a:lnTo>
                  <a:pt x="1162846" y="1190"/>
                </a:lnTo>
                <a:lnTo>
                  <a:pt x="1118793" y="0"/>
                </a:lnTo>
                <a:lnTo>
                  <a:pt x="76200" y="0"/>
                </a:lnTo>
                <a:close/>
              </a:path>
            </a:pathLst>
          </a:custGeom>
          <a:ln w="19049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14325" y="5514898"/>
            <a:ext cx="643737" cy="6437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14325" y="5514898"/>
            <a:ext cx="643890" cy="643890"/>
          </a:xfrm>
          <a:custGeom>
            <a:avLst/>
            <a:gdLst/>
            <a:ahLst/>
            <a:cxnLst/>
            <a:rect l="l" t="t" r="r" b="b"/>
            <a:pathLst>
              <a:path w="643890" h="643889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567537"/>
                </a:lnTo>
                <a:lnTo>
                  <a:pt x="1190" y="611590"/>
                </a:lnTo>
                <a:lnTo>
                  <a:pt x="9525" y="634212"/>
                </a:lnTo>
                <a:lnTo>
                  <a:pt x="32146" y="642546"/>
                </a:lnTo>
                <a:lnTo>
                  <a:pt x="76200" y="643737"/>
                </a:lnTo>
                <a:lnTo>
                  <a:pt x="567537" y="643737"/>
                </a:lnTo>
                <a:lnTo>
                  <a:pt x="611590" y="642546"/>
                </a:lnTo>
                <a:lnTo>
                  <a:pt x="634212" y="634212"/>
                </a:lnTo>
                <a:lnTo>
                  <a:pt x="642546" y="611590"/>
                </a:lnTo>
                <a:lnTo>
                  <a:pt x="643737" y="567537"/>
                </a:lnTo>
                <a:lnTo>
                  <a:pt x="643737" y="76199"/>
                </a:lnTo>
                <a:lnTo>
                  <a:pt x="642546" y="32146"/>
                </a:lnTo>
                <a:lnTo>
                  <a:pt x="634212" y="9524"/>
                </a:lnTo>
                <a:lnTo>
                  <a:pt x="611590" y="1190"/>
                </a:lnTo>
                <a:lnTo>
                  <a:pt x="567537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343111" y="5774714"/>
            <a:ext cx="214629" cy="0"/>
          </a:xfrm>
          <a:custGeom>
            <a:avLst/>
            <a:gdLst/>
            <a:ahLst/>
            <a:cxnLst/>
            <a:rect l="l" t="t" r="r" b="b"/>
            <a:pathLst>
              <a:path w="214630">
                <a:moveTo>
                  <a:pt x="0" y="0"/>
                </a:moveTo>
                <a:lnTo>
                  <a:pt x="214376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835400" y="1672793"/>
            <a:ext cx="292315" cy="4994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005077" y="650443"/>
            <a:ext cx="345440" cy="167640"/>
          </a:xfrm>
          <a:custGeom>
            <a:avLst/>
            <a:gdLst/>
            <a:ahLst/>
            <a:cxnLst/>
            <a:rect l="l" t="t" r="r" b="b"/>
            <a:pathLst>
              <a:path w="345440" h="167640">
                <a:moveTo>
                  <a:pt x="0" y="167639"/>
                </a:moveTo>
                <a:lnTo>
                  <a:pt x="345185" y="167639"/>
                </a:lnTo>
                <a:lnTo>
                  <a:pt x="345185" y="0"/>
                </a:lnTo>
                <a:lnTo>
                  <a:pt x="0" y="0"/>
                </a:lnTo>
                <a:lnTo>
                  <a:pt x="0" y="167639"/>
                </a:lnTo>
                <a:close/>
              </a:path>
            </a:pathLst>
          </a:custGeom>
          <a:solidFill>
            <a:srgbClr val="9966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4981" y="3227425"/>
            <a:ext cx="487680" cy="487680"/>
          </a:xfrm>
          <a:custGeom>
            <a:avLst/>
            <a:gdLst/>
            <a:ahLst/>
            <a:cxnLst/>
            <a:rect l="l" t="t" r="r" b="b"/>
            <a:pathLst>
              <a:path w="487680" h="487679">
                <a:moveTo>
                  <a:pt x="41120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1200"/>
                </a:lnTo>
                <a:lnTo>
                  <a:pt x="1190" y="455253"/>
                </a:lnTo>
                <a:lnTo>
                  <a:pt x="9525" y="477875"/>
                </a:lnTo>
                <a:lnTo>
                  <a:pt x="32146" y="486209"/>
                </a:lnTo>
                <a:lnTo>
                  <a:pt x="76200" y="487400"/>
                </a:lnTo>
                <a:lnTo>
                  <a:pt x="411200" y="487400"/>
                </a:lnTo>
                <a:lnTo>
                  <a:pt x="455253" y="486209"/>
                </a:lnTo>
                <a:lnTo>
                  <a:pt x="477875" y="477875"/>
                </a:lnTo>
                <a:lnTo>
                  <a:pt x="486209" y="455253"/>
                </a:lnTo>
                <a:lnTo>
                  <a:pt x="487400" y="411200"/>
                </a:lnTo>
                <a:lnTo>
                  <a:pt x="487400" y="76200"/>
                </a:lnTo>
                <a:lnTo>
                  <a:pt x="486209" y="32146"/>
                </a:lnTo>
                <a:lnTo>
                  <a:pt x="477875" y="9525"/>
                </a:lnTo>
                <a:lnTo>
                  <a:pt x="455253" y="1190"/>
                </a:lnTo>
                <a:lnTo>
                  <a:pt x="411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34981" y="3227425"/>
            <a:ext cx="487680" cy="487680"/>
          </a:xfrm>
          <a:custGeom>
            <a:avLst/>
            <a:gdLst/>
            <a:ahLst/>
            <a:cxnLst/>
            <a:rect l="l" t="t" r="r" b="b"/>
            <a:pathLst>
              <a:path w="487680" h="48767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1200"/>
                </a:lnTo>
                <a:lnTo>
                  <a:pt x="1190" y="455253"/>
                </a:lnTo>
                <a:lnTo>
                  <a:pt x="9525" y="477875"/>
                </a:lnTo>
                <a:lnTo>
                  <a:pt x="32146" y="486209"/>
                </a:lnTo>
                <a:lnTo>
                  <a:pt x="76200" y="487400"/>
                </a:lnTo>
                <a:lnTo>
                  <a:pt x="411200" y="487400"/>
                </a:lnTo>
                <a:lnTo>
                  <a:pt x="455253" y="486209"/>
                </a:lnTo>
                <a:lnTo>
                  <a:pt x="477875" y="477875"/>
                </a:lnTo>
                <a:lnTo>
                  <a:pt x="486209" y="455253"/>
                </a:lnTo>
                <a:lnTo>
                  <a:pt x="487400" y="411200"/>
                </a:lnTo>
                <a:lnTo>
                  <a:pt x="487400" y="76200"/>
                </a:lnTo>
                <a:lnTo>
                  <a:pt x="486209" y="32146"/>
                </a:lnTo>
                <a:lnTo>
                  <a:pt x="477875" y="9525"/>
                </a:lnTo>
                <a:lnTo>
                  <a:pt x="455253" y="1190"/>
                </a:lnTo>
                <a:lnTo>
                  <a:pt x="41120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03614" y="3579901"/>
            <a:ext cx="15049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231F20"/>
                </a:solidFill>
                <a:latin typeface="Trebuchet MS"/>
                <a:cs typeface="Trebuchet MS"/>
              </a:rPr>
              <a:t>Owl</a:t>
            </a:r>
            <a:endParaRPr sz="600" dirty="0">
              <a:latin typeface="Trebuchet MS"/>
              <a:cs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92956" y="3256007"/>
            <a:ext cx="187305" cy="3200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15900" y="635000"/>
            <a:ext cx="10033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FFFFFF"/>
                </a:solidFill>
                <a:latin typeface="Trebuchet MS"/>
                <a:cs typeface="Trebuchet MS"/>
              </a:rPr>
              <a:t>scratch.mit.edu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0" y="4321771"/>
            <a:ext cx="4572000" cy="770255"/>
          </a:xfrm>
          <a:custGeom>
            <a:avLst/>
            <a:gdLst/>
            <a:ahLst/>
            <a:cxnLst/>
            <a:rect l="l" t="t" r="r" b="b"/>
            <a:pathLst>
              <a:path w="4572000" h="770254">
                <a:moveTo>
                  <a:pt x="0" y="770051"/>
                </a:moveTo>
                <a:lnTo>
                  <a:pt x="4572000" y="770051"/>
                </a:lnTo>
                <a:lnTo>
                  <a:pt x="4572000" y="0"/>
                </a:lnTo>
                <a:lnTo>
                  <a:pt x="0" y="0"/>
                </a:lnTo>
                <a:lnTo>
                  <a:pt x="0" y="770051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0" y="507912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0" y="4309071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52400" y="4343400"/>
            <a:ext cx="3592346" cy="1070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16585" algn="ctr">
              <a:lnSpc>
                <a:spcPct val="100000"/>
              </a:lnSpc>
              <a:spcBef>
                <a:spcPts val="100"/>
              </a:spcBef>
            </a:pPr>
            <a:r>
              <a:rPr lang="nl-NL" sz="1400" b="1" spc="-140" dirty="0" smtClean="0">
                <a:solidFill>
                  <a:srgbClr val="6BA883"/>
                </a:solidFill>
                <a:latin typeface="Trebuchet MS"/>
                <a:cs typeface="Trebuchet MS"/>
              </a:rPr>
              <a:t>                          </a:t>
            </a:r>
            <a:endParaRPr lang="nl-NL" sz="1400" b="1" spc="-75" dirty="0" smtClean="0">
              <a:solidFill>
                <a:srgbClr val="6BA883"/>
              </a:solidFill>
              <a:latin typeface="Trebuchet MS"/>
              <a:cs typeface="Trebuchet MS"/>
            </a:endParaRPr>
          </a:p>
          <a:p>
            <a:pPr marR="616585" algn="ctr">
              <a:lnSpc>
                <a:spcPct val="100000"/>
              </a:lnSpc>
              <a:spcBef>
                <a:spcPts val="100"/>
              </a:spcBef>
            </a:pPr>
            <a:r>
              <a:rPr lang="nl-NL" sz="900" b="1" spc="-35" dirty="0" smtClean="0">
                <a:solidFill>
                  <a:srgbClr val="636466"/>
                </a:solidFill>
                <a:latin typeface="Trebuchet MS"/>
                <a:cs typeface="Trebuchet MS"/>
              </a:rPr>
              <a:t/>
            </a:r>
            <a:br>
              <a:rPr lang="nl-NL" sz="900" b="1" spc="-35" dirty="0" smtClean="0">
                <a:solidFill>
                  <a:srgbClr val="636466"/>
                </a:solidFill>
                <a:latin typeface="Trebuchet MS"/>
                <a:cs typeface="Trebuchet MS"/>
              </a:rPr>
            </a:b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 op de groene vlag om te starten.</a:t>
            </a:r>
            <a:endParaRPr sz="9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 dirty="0">
              <a:latin typeface="Trebuchet MS"/>
              <a:cs typeface="Trebuchet MS"/>
            </a:endParaRPr>
          </a:p>
          <a:p>
            <a:pPr marR="624205" algn="ctr">
              <a:lnSpc>
                <a:spcPct val="100000"/>
              </a:lnSpc>
            </a:pPr>
            <a:r>
              <a:rPr lang="nl-NL" sz="1400" b="1" spc="-45" dirty="0" smtClean="0">
                <a:solidFill>
                  <a:srgbClr val="00A1CB"/>
                </a:solidFill>
                <a:latin typeface="Trebuchet MS"/>
                <a:cs typeface="Trebuchet MS"/>
              </a:rPr>
              <a:t>                 </a:t>
            </a:r>
            <a:r>
              <a:rPr sz="1400" b="1" spc="-45" dirty="0" smtClean="0">
                <a:solidFill>
                  <a:srgbClr val="00A1CB"/>
                </a:solidFill>
                <a:latin typeface="Trebuchet MS"/>
                <a:cs typeface="Trebuchet MS"/>
              </a:rPr>
              <a:t>TIP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859785" y="4676775"/>
            <a:ext cx="469391" cy="2651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859785" y="4676775"/>
            <a:ext cx="469900" cy="265430"/>
          </a:xfrm>
          <a:custGeom>
            <a:avLst/>
            <a:gdLst/>
            <a:ahLst/>
            <a:cxnLst/>
            <a:rect l="l" t="t" r="r" b="b"/>
            <a:pathLst>
              <a:path w="469900" h="26542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88976"/>
                </a:lnTo>
                <a:lnTo>
                  <a:pt x="1190" y="233029"/>
                </a:lnTo>
                <a:lnTo>
                  <a:pt x="9525" y="255651"/>
                </a:lnTo>
                <a:lnTo>
                  <a:pt x="32146" y="263985"/>
                </a:lnTo>
                <a:lnTo>
                  <a:pt x="76200" y="265176"/>
                </a:lnTo>
                <a:lnTo>
                  <a:pt x="393192" y="265176"/>
                </a:lnTo>
                <a:lnTo>
                  <a:pt x="437245" y="263985"/>
                </a:lnTo>
                <a:lnTo>
                  <a:pt x="459867" y="255651"/>
                </a:lnTo>
                <a:lnTo>
                  <a:pt x="468201" y="233029"/>
                </a:lnTo>
                <a:lnTo>
                  <a:pt x="469392" y="188976"/>
                </a:lnTo>
                <a:lnTo>
                  <a:pt x="469392" y="76200"/>
                </a:lnTo>
                <a:lnTo>
                  <a:pt x="468201" y="32146"/>
                </a:lnTo>
                <a:lnTo>
                  <a:pt x="459867" y="9525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49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52141" y="4809363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pic>
        <p:nvPicPr>
          <p:cNvPr id="55" name="Afbeelding 54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 xmlns="">
                  <a14:imgLayer r:embed="rId12">
                    <a14:imgEffect>
                      <a14:backgroundRemoval t="725" b="89855" l="0" r="89959">
                        <a14:foregroundMark x1="27049" y1="47645" x2="37398" y2="48732"/>
                        <a14:foregroundMark x1="48975" y1="48007" x2="57787" y2="46558"/>
                        <a14:foregroundMark x1="80225" y1="71014" x2="88115" y2="69928"/>
                        <a14:foregroundMark x1="59631" y1="71014" x2="68750" y2="67210"/>
                        <a14:foregroundMark x1="22951" y1="68841" x2="30430" y2="684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400" y="2926205"/>
            <a:ext cx="2438400" cy="1379095"/>
          </a:xfrm>
          <a:prstGeom prst="rect">
            <a:avLst/>
          </a:prstGeom>
          <a:effectLst>
            <a:glow rad="50800">
              <a:schemeClr val="bg1"/>
            </a:glow>
          </a:effectLst>
        </p:spPr>
      </p:pic>
      <p:sp>
        <p:nvSpPr>
          <p:cNvPr id="56" name="object 27"/>
          <p:cNvSpPr txBox="1"/>
          <p:nvPr/>
        </p:nvSpPr>
        <p:spPr>
          <a:xfrm>
            <a:off x="2590800" y="5486400"/>
            <a:ext cx="16764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Wanneer je een sprite sleept, worden de </a:t>
            </a:r>
            <a:r>
              <a:rPr lang="nl-NL" sz="900" b="1" dirty="0" smtClean="0">
                <a:solidFill>
                  <a:srgbClr val="636466"/>
                </a:solidFill>
                <a:latin typeface="Trebuchet MS"/>
                <a:cs typeface="Trebuchet MS"/>
              </a:rPr>
              <a:t>x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- en </a:t>
            </a:r>
            <a:r>
              <a:rPr lang="nl-NL" sz="900" b="1" dirty="0" smtClean="0">
                <a:solidFill>
                  <a:srgbClr val="636466"/>
                </a:solidFill>
                <a:latin typeface="Trebuchet MS"/>
                <a:cs typeface="Trebuchet MS"/>
              </a:rPr>
              <a:t>y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-positie ervan bijgewerkt in het </a:t>
            </a:r>
            <a:r>
              <a:rPr lang="nl-NL" sz="900" b="1" dirty="0" smtClean="0">
                <a:solidFill>
                  <a:srgbClr val="636466"/>
                </a:solidFill>
                <a:latin typeface="Trebuchet MS"/>
                <a:cs typeface="Trebuchet MS"/>
              </a:rPr>
              <a:t>blokkenpalet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pic>
        <p:nvPicPr>
          <p:cNvPr id="57" name="Afbeelding 5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6800" y="5562600"/>
            <a:ext cx="1143000" cy="533400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1909787" y="5625947"/>
            <a:ext cx="429259" cy="410845"/>
          </a:xfrm>
          <a:custGeom>
            <a:avLst/>
            <a:gdLst/>
            <a:ahLst/>
            <a:cxnLst/>
            <a:rect l="l" t="t" r="r" b="b"/>
            <a:pathLst>
              <a:path w="429260" h="410845">
                <a:moveTo>
                  <a:pt x="0" y="0"/>
                </a:moveTo>
                <a:lnTo>
                  <a:pt x="428752" y="0"/>
                </a:lnTo>
                <a:lnTo>
                  <a:pt x="429044" y="410425"/>
                </a:lnTo>
                <a:lnTo>
                  <a:pt x="308648" y="410425"/>
                </a:lnTo>
              </a:path>
            </a:pathLst>
          </a:custGeom>
          <a:ln w="10159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pic>
        <p:nvPicPr>
          <p:cNvPr id="58" name="Afbeelding 57"/>
          <p:cNvPicPr>
            <a:picLocks noChangeAspect="1"/>
          </p:cNvPicPr>
          <p:nvPr/>
        </p:nvPicPr>
        <p:blipFill rotWithShape="1">
          <a:blip r:embed="rId14" cstate="print"/>
          <a:srcRect t="8817" b="13209"/>
          <a:stretch/>
        </p:blipFill>
        <p:spPr>
          <a:xfrm>
            <a:off x="1295400" y="5735152"/>
            <a:ext cx="914400" cy="178249"/>
          </a:xfrm>
          <a:prstGeom prst="rect">
            <a:avLst/>
          </a:prstGeom>
        </p:spPr>
      </p:pic>
      <p:sp>
        <p:nvSpPr>
          <p:cNvPr id="59" name="Tekstvak 58"/>
          <p:cNvSpPr txBox="1"/>
          <p:nvPr/>
        </p:nvSpPr>
        <p:spPr>
          <a:xfrm>
            <a:off x="0" y="266402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818386"/>
                </a:solidFill>
                <a:latin typeface="Trebuchet MS"/>
                <a:cs typeface="Trebuchet MS"/>
              </a:rPr>
              <a:t>VOEG DEZE CODE TOE</a:t>
            </a:r>
            <a:endParaRPr lang="nl-NL" sz="1400" b="1" dirty="0">
              <a:solidFill>
                <a:srgbClr val="818386"/>
              </a:solidFill>
              <a:latin typeface="Trebuchet MS"/>
              <a:cs typeface="Trebuchet MS"/>
            </a:endParaRPr>
          </a:p>
        </p:txBody>
      </p:sp>
      <p:sp>
        <p:nvSpPr>
          <p:cNvPr id="60" name="Tekstvak 59"/>
          <p:cNvSpPr txBox="1"/>
          <p:nvPr/>
        </p:nvSpPr>
        <p:spPr>
          <a:xfrm>
            <a:off x="0" y="911423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128FBF"/>
                </a:solidFill>
                <a:latin typeface="Trebuchet MS"/>
                <a:cs typeface="Trebuchet MS"/>
              </a:rPr>
              <a:t>BEGIN</a:t>
            </a:r>
            <a:endParaRPr lang="nl-NL" b="1" dirty="0">
              <a:solidFill>
                <a:srgbClr val="128FBF"/>
              </a:solidFill>
              <a:latin typeface="Trebuchet MS"/>
              <a:cs typeface="Trebuchet MS"/>
            </a:endParaRPr>
          </a:p>
        </p:txBody>
      </p:sp>
      <p:sp>
        <p:nvSpPr>
          <p:cNvPr id="61" name="Tekstvak 60"/>
          <p:cNvSpPr txBox="1"/>
          <p:nvPr/>
        </p:nvSpPr>
        <p:spPr>
          <a:xfrm>
            <a:off x="0" y="434340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5A9A70"/>
                </a:solidFill>
                <a:latin typeface="Trebuchet MS"/>
                <a:cs typeface="Trebuchet MS"/>
              </a:rPr>
              <a:t>PROBEER HET</a:t>
            </a:r>
            <a:endParaRPr lang="nl-NL" sz="1400" b="1" dirty="0">
              <a:solidFill>
                <a:srgbClr val="5A9A70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9966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43200" y="101394"/>
            <a:ext cx="1781302" cy="991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74CC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74CC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657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35580" y="5911977"/>
            <a:ext cx="100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5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0" y="355600"/>
            <a:ext cx="4572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2800" dirty="0"/>
              <a:t>Loop over het Speelveld</a:t>
            </a:r>
            <a:endParaRPr sz="2800" dirty="0"/>
          </a:p>
        </p:txBody>
      </p:sp>
      <p:sp>
        <p:nvSpPr>
          <p:cNvPr id="13" name="object 13"/>
          <p:cNvSpPr txBox="1"/>
          <p:nvPr/>
        </p:nvSpPr>
        <p:spPr>
          <a:xfrm>
            <a:off x="685800" y="1263650"/>
            <a:ext cx="320039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Laat een sprite de scène binnenkomen</a:t>
            </a:r>
            <a:r>
              <a:rPr lang="nl-NL" sz="1200" b="1" spc="-45" dirty="0" smtClean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5794" y="1864398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45794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7367A8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45794" y="3738397"/>
            <a:ext cx="2280399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45794" y="3738397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7367A8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8" name="object 4"/>
          <p:cNvSpPr txBox="1"/>
          <p:nvPr/>
        </p:nvSpPr>
        <p:spPr>
          <a:xfrm>
            <a:off x="698500" y="5927725"/>
            <a:ext cx="10541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Maak een verhaal</a:t>
            </a:r>
            <a:endParaRPr sz="1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9966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43200" y="101394"/>
            <a:ext cx="1781302" cy="991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1200" y="5942457"/>
            <a:ext cx="77152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85"/>
              </a:lnSpc>
            </a:pPr>
            <a:r>
              <a:rPr sz="1000" b="1" spc="-55" dirty="0">
                <a:solidFill>
                  <a:srgbClr val="FFFFFF"/>
                </a:solidFill>
                <a:latin typeface="Trebuchet MS"/>
                <a:cs typeface="Trebuchet MS"/>
              </a:rPr>
              <a:t>Create </a:t>
            </a:r>
            <a:r>
              <a:rPr sz="1000" b="1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000" b="1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25" dirty="0">
                <a:solidFill>
                  <a:srgbClr val="FFFFFF"/>
                </a:solidFill>
                <a:latin typeface="Trebuchet MS"/>
                <a:cs typeface="Trebuchet MS"/>
              </a:rPr>
              <a:t>Story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74CC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74CC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657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927100"/>
            <a:ext cx="4572000" cy="1876425"/>
          </a:xfrm>
          <a:custGeom>
            <a:avLst/>
            <a:gdLst/>
            <a:ahLst/>
            <a:cxnLst/>
            <a:rect l="l" t="t" r="r" b="b"/>
            <a:pathLst>
              <a:path w="4572000" h="1876425">
                <a:moveTo>
                  <a:pt x="0" y="1876425"/>
                </a:moveTo>
                <a:lnTo>
                  <a:pt x="4572000" y="1876425"/>
                </a:lnTo>
                <a:lnTo>
                  <a:pt x="4572000" y="0"/>
                </a:lnTo>
                <a:lnTo>
                  <a:pt x="0" y="0"/>
                </a:lnTo>
                <a:lnTo>
                  <a:pt x="0" y="1876425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24100" y="1529080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0"/>
                </a:moveTo>
                <a:lnTo>
                  <a:pt x="0" y="9646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12125" y="16351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12125" y="1643077"/>
            <a:ext cx="712457" cy="4792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12125" y="16351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53781" y="2170582"/>
            <a:ext cx="429259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Mountain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8925" y="2164079"/>
            <a:ext cx="9906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achtergrond.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3976" y="1681352"/>
            <a:ext cx="412394" cy="4123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73976" y="16813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2803525"/>
            <a:ext cx="4572000" cy="2118360"/>
          </a:xfrm>
          <a:custGeom>
            <a:avLst/>
            <a:gdLst/>
            <a:ahLst/>
            <a:cxnLst/>
            <a:rect l="l" t="t" r="r" b="b"/>
            <a:pathLst>
              <a:path w="4572000" h="2118360">
                <a:moveTo>
                  <a:pt x="0" y="2117928"/>
                </a:moveTo>
                <a:lnTo>
                  <a:pt x="4572000" y="2117928"/>
                </a:lnTo>
                <a:lnTo>
                  <a:pt x="4572000" y="0"/>
                </a:lnTo>
                <a:lnTo>
                  <a:pt x="0" y="0"/>
                </a:lnTo>
                <a:lnTo>
                  <a:pt x="0" y="2117928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2790825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215900" y="252171"/>
            <a:ext cx="42799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dirty="0"/>
              <a:t>Loop over het Speelveld</a:t>
            </a:r>
            <a:endParaRPr dirty="0"/>
          </a:p>
        </p:txBody>
      </p:sp>
      <p:sp>
        <p:nvSpPr>
          <p:cNvPr id="27" name="object 27"/>
          <p:cNvSpPr txBox="1"/>
          <p:nvPr/>
        </p:nvSpPr>
        <p:spPr>
          <a:xfrm>
            <a:off x="2460167" y="2160384"/>
            <a:ext cx="9867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sprite</a:t>
            </a:r>
            <a:r>
              <a:rPr lang="nl-NL" sz="900" b="1" spc="-3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734360" y="1681352"/>
            <a:ext cx="412394" cy="412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734360" y="16813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612260" y="1620875"/>
            <a:ext cx="731520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12362" y="2165858"/>
            <a:ext cx="33274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Dragon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0" y="4921453"/>
            <a:ext cx="4572000" cy="1479550"/>
          </a:xfrm>
          <a:custGeom>
            <a:avLst/>
            <a:gdLst/>
            <a:ahLst/>
            <a:cxnLst/>
            <a:rect l="l" t="t" r="r" b="b"/>
            <a:pathLst>
              <a:path w="4572000" h="1479550">
                <a:moveTo>
                  <a:pt x="0" y="1479346"/>
                </a:moveTo>
                <a:lnTo>
                  <a:pt x="4572000" y="1479346"/>
                </a:lnTo>
                <a:lnTo>
                  <a:pt x="4572000" y="0"/>
                </a:lnTo>
                <a:lnTo>
                  <a:pt x="0" y="0"/>
                </a:lnTo>
                <a:lnTo>
                  <a:pt x="0" y="1479346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0" y="490875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0" y="5003800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400" b="1" spc="-45" dirty="0">
                <a:solidFill>
                  <a:srgbClr val="00A1CB"/>
                </a:solidFill>
                <a:latin typeface="Trebuchet MS"/>
                <a:cs typeface="Trebuchet MS"/>
              </a:rPr>
              <a:t>TIP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39687" y="5638800"/>
            <a:ext cx="1731987" cy="5128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39692" y="5652079"/>
            <a:ext cx="1732280" cy="513715"/>
          </a:xfrm>
          <a:custGeom>
            <a:avLst/>
            <a:gdLst/>
            <a:ahLst/>
            <a:cxnLst/>
            <a:rect l="l" t="t" r="r" b="b"/>
            <a:pathLst>
              <a:path w="1732280" h="513714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37108"/>
                </a:lnTo>
                <a:lnTo>
                  <a:pt x="1190" y="481161"/>
                </a:lnTo>
                <a:lnTo>
                  <a:pt x="9525" y="503783"/>
                </a:lnTo>
                <a:lnTo>
                  <a:pt x="32146" y="512117"/>
                </a:lnTo>
                <a:lnTo>
                  <a:pt x="76200" y="513308"/>
                </a:lnTo>
                <a:lnTo>
                  <a:pt x="1655787" y="513308"/>
                </a:lnTo>
                <a:lnTo>
                  <a:pt x="1699841" y="512117"/>
                </a:lnTo>
                <a:lnTo>
                  <a:pt x="1722462" y="503783"/>
                </a:lnTo>
                <a:lnTo>
                  <a:pt x="1730797" y="481161"/>
                </a:lnTo>
                <a:lnTo>
                  <a:pt x="1731987" y="437108"/>
                </a:lnTo>
                <a:lnTo>
                  <a:pt x="1731987" y="76200"/>
                </a:lnTo>
                <a:lnTo>
                  <a:pt x="1730797" y="32146"/>
                </a:lnTo>
                <a:lnTo>
                  <a:pt x="1722462" y="9525"/>
                </a:lnTo>
                <a:lnTo>
                  <a:pt x="1699841" y="1190"/>
                </a:lnTo>
                <a:lnTo>
                  <a:pt x="1655787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5900" y="5283404"/>
            <a:ext cx="2374900" cy="3180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Verander de grootte van een 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sprite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door een hoger of lager getal in te typen</a:t>
            </a:r>
            <a:r>
              <a:rPr sz="900" b="1" spc="-55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447800" y="5562600"/>
            <a:ext cx="0" cy="395605"/>
          </a:xfrm>
          <a:custGeom>
            <a:avLst/>
            <a:gdLst/>
            <a:ahLst/>
            <a:cxnLst/>
            <a:rect l="l" t="t" r="r" b="b"/>
            <a:pathLst>
              <a:path h="395604">
                <a:moveTo>
                  <a:pt x="0" y="395224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055561" y="5562924"/>
            <a:ext cx="420517" cy="3441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648133" y="5390203"/>
            <a:ext cx="630915" cy="5168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421232" y="5735645"/>
            <a:ext cx="210296" cy="1714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005077" y="650443"/>
            <a:ext cx="345440" cy="167640"/>
          </a:xfrm>
          <a:custGeom>
            <a:avLst/>
            <a:gdLst/>
            <a:ahLst/>
            <a:cxnLst/>
            <a:rect l="l" t="t" r="r" b="b"/>
            <a:pathLst>
              <a:path w="345440" h="167640">
                <a:moveTo>
                  <a:pt x="0" y="167639"/>
                </a:moveTo>
                <a:lnTo>
                  <a:pt x="345185" y="167639"/>
                </a:lnTo>
                <a:lnTo>
                  <a:pt x="345185" y="0"/>
                </a:lnTo>
                <a:lnTo>
                  <a:pt x="0" y="0"/>
                </a:lnTo>
                <a:lnTo>
                  <a:pt x="0" y="167639"/>
                </a:lnTo>
                <a:close/>
              </a:path>
            </a:pathLst>
          </a:custGeom>
          <a:solidFill>
            <a:srgbClr val="9966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26947" y="3421100"/>
            <a:ext cx="506450" cy="5064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52374" y="3783101"/>
            <a:ext cx="25590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231F20"/>
                </a:solidFill>
                <a:latin typeface="Trebuchet MS"/>
                <a:cs typeface="Trebuchet MS"/>
              </a:rPr>
              <a:t>Dragon</a:t>
            </a:r>
            <a:endParaRPr sz="600" dirty="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15900" y="635000"/>
            <a:ext cx="10033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FFFFFF"/>
                </a:solidFill>
                <a:latin typeface="Trebuchet MS"/>
                <a:cs typeface="Trebuchet MS"/>
              </a:rPr>
              <a:t>scratch.mit.edu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14400" y="4649277"/>
            <a:ext cx="320802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Verander dit getal om langzamer of sneller te glijden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628900" y="3581400"/>
            <a:ext cx="17145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-240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plaatst je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sprite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op de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628900" y="3733800"/>
            <a:ext cx="1562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err="1" smtClean="0">
                <a:solidFill>
                  <a:srgbClr val="636466"/>
                </a:solidFill>
                <a:latin typeface="Trebuchet MS"/>
                <a:cs typeface="Trebuchet MS"/>
              </a:rPr>
              <a:t>linkerrand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van het Speelveld</a:t>
            </a:r>
            <a:endParaRPr sz="900" dirty="0">
              <a:latin typeface="Trebuchet MS"/>
              <a:cs typeface="Trebuchet MS"/>
            </a:endParaRPr>
          </a:p>
        </p:txBody>
      </p:sp>
      <p:pic>
        <p:nvPicPr>
          <p:cNvPr id="57" name="Afbeelding 56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 xmlns="">
                  <a14:imgLayer r:embed="rId14">
                    <a14:imgEffect>
                      <a14:backgroundRemoval t="3858" b="99383" l="2488" r="98507">
                        <a14:foregroundMark x1="29851" y1="53086" x2="42289" y2="52315"/>
                        <a14:foregroundMark x1="52239" y1="53086" x2="62438" y2="51543"/>
                        <a14:foregroundMark x1="39179" y1="48765" x2="30597" y2="49228"/>
                        <a14:foregroundMark x1="27985" y1="80093" x2="33706" y2="85494"/>
                        <a14:foregroundMark x1="66294" y1="81173" x2="70771" y2="86728"/>
                        <a14:foregroundMark x1="83209" y1="81944" x2="92413" y2="867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200" y="3048000"/>
            <a:ext cx="2032000" cy="1637731"/>
          </a:xfrm>
          <a:prstGeom prst="rect">
            <a:avLst/>
          </a:prstGeom>
          <a:effectLst>
            <a:glow rad="50800">
              <a:schemeClr val="bg1"/>
            </a:glow>
          </a:effectLst>
        </p:spPr>
      </p:pic>
      <p:sp>
        <p:nvSpPr>
          <p:cNvPr id="32" name="object 32"/>
          <p:cNvSpPr/>
          <p:nvPr/>
        </p:nvSpPr>
        <p:spPr>
          <a:xfrm>
            <a:off x="1994154" y="3680028"/>
            <a:ext cx="608330" cy="139700"/>
          </a:xfrm>
          <a:custGeom>
            <a:avLst/>
            <a:gdLst/>
            <a:ahLst/>
            <a:cxnLst/>
            <a:rect l="l" t="t" r="r" b="b"/>
            <a:pathLst>
              <a:path w="608330" h="139700">
                <a:moveTo>
                  <a:pt x="673" y="139700"/>
                </a:moveTo>
                <a:lnTo>
                  <a:pt x="0" y="0"/>
                </a:lnTo>
                <a:lnTo>
                  <a:pt x="220510" y="0"/>
                </a:lnTo>
                <a:lnTo>
                  <a:pt x="607733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859788" y="4521022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483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pic>
        <p:nvPicPr>
          <p:cNvPr id="58" name="Afbeelding 57"/>
          <p:cNvPicPr>
            <a:picLocks noChangeAspect="1"/>
          </p:cNvPicPr>
          <p:nvPr/>
        </p:nvPicPr>
        <p:blipFill rotWithShape="1">
          <a:blip r:embed="rId15" cstate="print"/>
          <a:srcRect t="-1" b="12539"/>
          <a:stretch/>
        </p:blipFill>
        <p:spPr>
          <a:xfrm>
            <a:off x="990600" y="5867399"/>
            <a:ext cx="838199" cy="249405"/>
          </a:xfrm>
          <a:prstGeom prst="rect">
            <a:avLst/>
          </a:prstGeom>
        </p:spPr>
      </p:pic>
      <p:pic>
        <p:nvPicPr>
          <p:cNvPr id="59" name="Afbeelding 58"/>
          <p:cNvPicPr>
            <a:picLocks noChangeAspect="1"/>
          </p:cNvPicPr>
          <p:nvPr/>
        </p:nvPicPr>
        <p:blipFill rotWithShape="1">
          <a:blip r:embed="rId16" cstate="print"/>
          <a:srcRect t="-1" b="12539"/>
          <a:stretch/>
        </p:blipFill>
        <p:spPr>
          <a:xfrm>
            <a:off x="2971800" y="5943600"/>
            <a:ext cx="588385" cy="228600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2970720" y="5947445"/>
            <a:ext cx="591185" cy="219075"/>
          </a:xfrm>
          <a:custGeom>
            <a:avLst/>
            <a:gdLst/>
            <a:ahLst/>
            <a:cxnLst/>
            <a:rect l="l" t="t" r="r" b="b"/>
            <a:pathLst>
              <a:path w="591185" h="219075">
                <a:moveTo>
                  <a:pt x="68580" y="0"/>
                </a:moveTo>
                <a:lnTo>
                  <a:pt x="28932" y="1071"/>
                </a:lnTo>
                <a:lnTo>
                  <a:pt x="8572" y="8572"/>
                </a:lnTo>
                <a:lnTo>
                  <a:pt x="1071" y="28932"/>
                </a:lnTo>
                <a:lnTo>
                  <a:pt x="0" y="68580"/>
                </a:lnTo>
                <a:lnTo>
                  <a:pt x="0" y="150317"/>
                </a:lnTo>
                <a:lnTo>
                  <a:pt x="1071" y="189965"/>
                </a:lnTo>
                <a:lnTo>
                  <a:pt x="8572" y="210324"/>
                </a:lnTo>
                <a:lnTo>
                  <a:pt x="28932" y="217825"/>
                </a:lnTo>
                <a:lnTo>
                  <a:pt x="68580" y="218897"/>
                </a:lnTo>
                <a:lnTo>
                  <a:pt x="522351" y="218897"/>
                </a:lnTo>
                <a:lnTo>
                  <a:pt x="561998" y="217825"/>
                </a:lnTo>
                <a:lnTo>
                  <a:pt x="582358" y="210324"/>
                </a:lnTo>
                <a:lnTo>
                  <a:pt x="589859" y="189965"/>
                </a:lnTo>
                <a:lnTo>
                  <a:pt x="590931" y="150317"/>
                </a:lnTo>
                <a:lnTo>
                  <a:pt x="590931" y="68580"/>
                </a:lnTo>
                <a:lnTo>
                  <a:pt x="589859" y="28932"/>
                </a:lnTo>
                <a:lnTo>
                  <a:pt x="582358" y="8572"/>
                </a:lnTo>
                <a:lnTo>
                  <a:pt x="561998" y="1071"/>
                </a:lnTo>
                <a:lnTo>
                  <a:pt x="522351" y="0"/>
                </a:lnTo>
                <a:lnTo>
                  <a:pt x="68580" y="0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pic>
        <p:nvPicPr>
          <p:cNvPr id="60" name="Afbeelding 59"/>
          <p:cNvPicPr>
            <a:picLocks noChangeAspect="1"/>
          </p:cNvPicPr>
          <p:nvPr/>
        </p:nvPicPr>
        <p:blipFill rotWithShape="1">
          <a:blip r:embed="rId16" cstate="print"/>
          <a:srcRect t="-1" b="12539"/>
          <a:stretch/>
        </p:blipFill>
        <p:spPr>
          <a:xfrm>
            <a:off x="3733800" y="5943600"/>
            <a:ext cx="588385" cy="228600"/>
          </a:xfrm>
          <a:prstGeom prst="rect">
            <a:avLst/>
          </a:prstGeom>
        </p:spPr>
      </p:pic>
      <p:pic>
        <p:nvPicPr>
          <p:cNvPr id="61" name="Afbeelding 60"/>
          <p:cNvPicPr>
            <a:picLocks noChangeAspect="1"/>
          </p:cNvPicPr>
          <p:nvPr/>
        </p:nvPicPr>
        <p:blipFill rotWithShape="1">
          <a:blip r:embed="rId16" cstate="print"/>
          <a:srcRect t="-1" b="12539"/>
          <a:stretch/>
        </p:blipFill>
        <p:spPr>
          <a:xfrm>
            <a:off x="2231015" y="5943600"/>
            <a:ext cx="588385" cy="228600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2231072" y="5947445"/>
            <a:ext cx="591185" cy="219075"/>
          </a:xfrm>
          <a:custGeom>
            <a:avLst/>
            <a:gdLst/>
            <a:ahLst/>
            <a:cxnLst/>
            <a:rect l="l" t="t" r="r" b="b"/>
            <a:pathLst>
              <a:path w="591185" h="219075">
                <a:moveTo>
                  <a:pt x="68580" y="0"/>
                </a:moveTo>
                <a:lnTo>
                  <a:pt x="28932" y="1071"/>
                </a:lnTo>
                <a:lnTo>
                  <a:pt x="8572" y="8572"/>
                </a:lnTo>
                <a:lnTo>
                  <a:pt x="1071" y="28932"/>
                </a:lnTo>
                <a:lnTo>
                  <a:pt x="0" y="68580"/>
                </a:lnTo>
                <a:lnTo>
                  <a:pt x="0" y="150317"/>
                </a:lnTo>
                <a:lnTo>
                  <a:pt x="1071" y="189965"/>
                </a:lnTo>
                <a:lnTo>
                  <a:pt x="8572" y="210324"/>
                </a:lnTo>
                <a:lnTo>
                  <a:pt x="28932" y="217825"/>
                </a:lnTo>
                <a:lnTo>
                  <a:pt x="68580" y="218897"/>
                </a:lnTo>
                <a:lnTo>
                  <a:pt x="522351" y="218897"/>
                </a:lnTo>
                <a:lnTo>
                  <a:pt x="561998" y="217825"/>
                </a:lnTo>
                <a:lnTo>
                  <a:pt x="582358" y="210324"/>
                </a:lnTo>
                <a:lnTo>
                  <a:pt x="589859" y="189965"/>
                </a:lnTo>
                <a:lnTo>
                  <a:pt x="590931" y="150317"/>
                </a:lnTo>
                <a:lnTo>
                  <a:pt x="590931" y="68580"/>
                </a:lnTo>
                <a:lnTo>
                  <a:pt x="589859" y="28932"/>
                </a:lnTo>
                <a:lnTo>
                  <a:pt x="582358" y="8572"/>
                </a:lnTo>
                <a:lnTo>
                  <a:pt x="561998" y="1071"/>
                </a:lnTo>
                <a:lnTo>
                  <a:pt x="522351" y="0"/>
                </a:lnTo>
                <a:lnTo>
                  <a:pt x="68580" y="0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733800" y="5947445"/>
            <a:ext cx="591185" cy="219075"/>
          </a:xfrm>
          <a:custGeom>
            <a:avLst/>
            <a:gdLst/>
            <a:ahLst/>
            <a:cxnLst/>
            <a:rect l="l" t="t" r="r" b="b"/>
            <a:pathLst>
              <a:path w="591185" h="219075">
                <a:moveTo>
                  <a:pt x="68579" y="0"/>
                </a:moveTo>
                <a:lnTo>
                  <a:pt x="28932" y="1071"/>
                </a:lnTo>
                <a:lnTo>
                  <a:pt x="8572" y="8572"/>
                </a:lnTo>
                <a:lnTo>
                  <a:pt x="1071" y="28932"/>
                </a:lnTo>
                <a:lnTo>
                  <a:pt x="0" y="68580"/>
                </a:lnTo>
                <a:lnTo>
                  <a:pt x="0" y="150317"/>
                </a:lnTo>
                <a:lnTo>
                  <a:pt x="1071" y="189965"/>
                </a:lnTo>
                <a:lnTo>
                  <a:pt x="8572" y="210324"/>
                </a:lnTo>
                <a:lnTo>
                  <a:pt x="28932" y="217825"/>
                </a:lnTo>
                <a:lnTo>
                  <a:pt x="68579" y="218897"/>
                </a:lnTo>
                <a:lnTo>
                  <a:pt x="522350" y="218897"/>
                </a:lnTo>
                <a:lnTo>
                  <a:pt x="561998" y="217825"/>
                </a:lnTo>
                <a:lnTo>
                  <a:pt x="582358" y="210324"/>
                </a:lnTo>
                <a:lnTo>
                  <a:pt x="589859" y="189965"/>
                </a:lnTo>
                <a:lnTo>
                  <a:pt x="590930" y="150317"/>
                </a:lnTo>
                <a:lnTo>
                  <a:pt x="590930" y="68580"/>
                </a:lnTo>
                <a:lnTo>
                  <a:pt x="589859" y="28932"/>
                </a:lnTo>
                <a:lnTo>
                  <a:pt x="582358" y="8572"/>
                </a:lnTo>
                <a:lnTo>
                  <a:pt x="561998" y="1071"/>
                </a:lnTo>
                <a:lnTo>
                  <a:pt x="522350" y="0"/>
                </a:lnTo>
                <a:lnTo>
                  <a:pt x="68579" y="0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pic>
        <p:nvPicPr>
          <p:cNvPr id="63" name="Afbeelding 62"/>
          <p:cNvPicPr>
            <a:picLocks noChangeAspect="1"/>
          </p:cNvPicPr>
          <p:nvPr/>
        </p:nvPicPr>
        <p:blipFill rotWithShape="1">
          <a:blip r:embed="rId17" cstate="print"/>
          <a:srcRect l="14309" t="17257" r="21115" b="25001"/>
          <a:stretch/>
        </p:blipFill>
        <p:spPr>
          <a:xfrm>
            <a:off x="2492914" y="5984694"/>
            <a:ext cx="246035" cy="137496"/>
          </a:xfrm>
          <a:prstGeom prst="rect">
            <a:avLst/>
          </a:prstGeom>
        </p:spPr>
      </p:pic>
      <p:pic>
        <p:nvPicPr>
          <p:cNvPr id="64" name="Afbeelding 63"/>
          <p:cNvPicPr>
            <a:picLocks noChangeAspect="1"/>
          </p:cNvPicPr>
          <p:nvPr/>
        </p:nvPicPr>
        <p:blipFill rotWithShape="1">
          <a:blip r:embed="rId18" cstate="print"/>
          <a:srcRect l="21457" t="20284" r="24375" b="28830"/>
          <a:stretch/>
        </p:blipFill>
        <p:spPr>
          <a:xfrm>
            <a:off x="4017547" y="5988313"/>
            <a:ext cx="215703" cy="112168"/>
          </a:xfrm>
          <a:prstGeom prst="rect">
            <a:avLst/>
          </a:prstGeom>
        </p:spPr>
      </p:pic>
      <p:sp>
        <p:nvSpPr>
          <p:cNvPr id="62" name="Tekstvak 61"/>
          <p:cNvSpPr txBox="1"/>
          <p:nvPr/>
        </p:nvSpPr>
        <p:spPr>
          <a:xfrm>
            <a:off x="0" y="911423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128FBF"/>
                </a:solidFill>
                <a:latin typeface="Trebuchet MS"/>
                <a:cs typeface="Trebuchet MS"/>
              </a:rPr>
              <a:t>BEGIN</a:t>
            </a:r>
            <a:endParaRPr lang="nl-NL" b="1" dirty="0">
              <a:solidFill>
                <a:srgbClr val="128FBF"/>
              </a:solidFill>
              <a:latin typeface="Trebuchet MS"/>
              <a:cs typeface="Trebuchet MS"/>
            </a:endParaRPr>
          </a:p>
        </p:txBody>
      </p:sp>
      <p:sp>
        <p:nvSpPr>
          <p:cNvPr id="65" name="Tekstvak 64"/>
          <p:cNvSpPr txBox="1"/>
          <p:nvPr/>
        </p:nvSpPr>
        <p:spPr>
          <a:xfrm>
            <a:off x="0" y="281642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818386"/>
                </a:solidFill>
                <a:latin typeface="Trebuchet MS"/>
                <a:cs typeface="Trebuchet MS"/>
              </a:rPr>
              <a:t>VOEG DEZE CODE TOE</a:t>
            </a:r>
            <a:endParaRPr lang="nl-NL" sz="1400" b="1" dirty="0">
              <a:solidFill>
                <a:srgbClr val="818386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9966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74CC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74CC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65757" y="5890085"/>
            <a:ext cx="694902" cy="259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35580" y="5911977"/>
            <a:ext cx="100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5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600" y="1103630"/>
            <a:ext cx="335280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" marR="5080" indent="-14604" algn="ctr">
              <a:lnSpc>
                <a:spcPct val="125000"/>
              </a:lnSpc>
              <a:spcBef>
                <a:spcPts val="100"/>
              </a:spcBef>
            </a:pP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Stem een gesprek zo af, dat de ene sprite na de andere praat.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5806" y="1864398"/>
            <a:ext cx="2280399" cy="1719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5794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7367A8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45794" y="3738397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45794" y="3738397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7367A8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43200" y="101394"/>
            <a:ext cx="1781302" cy="9911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0" y="393700"/>
            <a:ext cx="457199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2800" dirty="0"/>
              <a:t>Reageer op een sprite</a:t>
            </a:r>
            <a:endParaRPr sz="2800" dirty="0"/>
          </a:p>
        </p:txBody>
      </p:sp>
      <p:sp>
        <p:nvSpPr>
          <p:cNvPr id="18" name="object 4"/>
          <p:cNvSpPr txBox="1"/>
          <p:nvPr/>
        </p:nvSpPr>
        <p:spPr>
          <a:xfrm>
            <a:off x="698500" y="5927725"/>
            <a:ext cx="10541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Maak een verhaal</a:t>
            </a:r>
            <a:endParaRPr sz="1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9966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43200" y="101394"/>
            <a:ext cx="1781302" cy="991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1200" y="5942457"/>
            <a:ext cx="77152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85"/>
              </a:lnSpc>
            </a:pPr>
            <a:r>
              <a:rPr sz="1000" b="1" spc="-55" dirty="0">
                <a:solidFill>
                  <a:srgbClr val="FFFFFF"/>
                </a:solidFill>
                <a:latin typeface="Trebuchet MS"/>
                <a:cs typeface="Trebuchet MS"/>
              </a:rPr>
              <a:t>Create </a:t>
            </a:r>
            <a:r>
              <a:rPr sz="1000" b="1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000" b="1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25" dirty="0">
                <a:solidFill>
                  <a:srgbClr val="FFFFFF"/>
                </a:solidFill>
                <a:latin typeface="Trebuchet MS"/>
                <a:cs typeface="Trebuchet MS"/>
              </a:rPr>
              <a:t>Story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1343" y="11938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343" y="11938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74CC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74CC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657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914400"/>
            <a:ext cx="4572000" cy="1769110"/>
          </a:xfrm>
          <a:custGeom>
            <a:avLst/>
            <a:gdLst/>
            <a:ahLst/>
            <a:cxnLst/>
            <a:rect l="l" t="t" r="r" b="b"/>
            <a:pathLst>
              <a:path w="4572000" h="1769110">
                <a:moveTo>
                  <a:pt x="0" y="1768855"/>
                </a:moveTo>
                <a:lnTo>
                  <a:pt x="4572000" y="1768855"/>
                </a:lnTo>
                <a:lnTo>
                  <a:pt x="4572000" y="0"/>
                </a:lnTo>
                <a:lnTo>
                  <a:pt x="0" y="0"/>
                </a:lnTo>
                <a:lnTo>
                  <a:pt x="0" y="1768855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2695955"/>
            <a:ext cx="4572000" cy="2447925"/>
          </a:xfrm>
          <a:custGeom>
            <a:avLst/>
            <a:gdLst/>
            <a:ahLst/>
            <a:cxnLst/>
            <a:rect l="l" t="t" r="r" b="b"/>
            <a:pathLst>
              <a:path w="4572000" h="2447925">
                <a:moveTo>
                  <a:pt x="0" y="2447544"/>
                </a:moveTo>
                <a:lnTo>
                  <a:pt x="4572000" y="2447544"/>
                </a:lnTo>
                <a:lnTo>
                  <a:pt x="4572000" y="0"/>
                </a:lnTo>
                <a:lnTo>
                  <a:pt x="0" y="0"/>
                </a:lnTo>
                <a:lnTo>
                  <a:pt x="0" y="2447544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2683255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841500" y="1414780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0"/>
                </a:moveTo>
                <a:lnTo>
                  <a:pt x="0" y="9646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4695" y="4267504"/>
            <a:ext cx="3660775" cy="0"/>
          </a:xfrm>
          <a:custGeom>
            <a:avLst/>
            <a:gdLst/>
            <a:ahLst/>
            <a:cxnLst/>
            <a:rect l="l" t="t" r="r" b="b"/>
            <a:pathLst>
              <a:path w="3660775">
                <a:moveTo>
                  <a:pt x="0" y="0"/>
                </a:moveTo>
                <a:lnTo>
                  <a:pt x="3660711" y="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8200" y="3048000"/>
            <a:ext cx="316316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15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 het icoontje van elke sprite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,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en voeg dan de 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code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toe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23539" y="3878135"/>
            <a:ext cx="10890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Verstuur een bericht.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215900" y="252171"/>
            <a:ext cx="41275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dirty="0"/>
              <a:t>Reageer op een sprite</a:t>
            </a:r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528438" y="3414293"/>
            <a:ext cx="502335" cy="5098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2104" y="3788968"/>
            <a:ext cx="23622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636466"/>
                </a:solidFill>
                <a:latin typeface="Trebuchet MS"/>
                <a:cs typeface="Trebuchet MS"/>
              </a:rPr>
              <a:t>Goblin</a:t>
            </a:r>
            <a:endParaRPr sz="600" dirty="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95817" y="2005444"/>
            <a:ext cx="600075" cy="3180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tw</a:t>
            </a:r>
            <a:r>
              <a:rPr lang="nl-NL" sz="900" dirty="0" err="1" smtClean="0">
                <a:solidFill>
                  <a:srgbClr val="636466"/>
                </a:solidFill>
                <a:latin typeface="Trebuchet MS"/>
                <a:cs typeface="Trebuchet MS"/>
              </a:rPr>
              <a:t>ee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sprites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083041" y="1541652"/>
            <a:ext cx="412381" cy="4123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083028" y="15416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29519" y="14954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29525" y="1503377"/>
            <a:ext cx="712457" cy="4792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29519" y="14954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71177" y="2030882"/>
            <a:ext cx="429259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Mountain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5400" y="2009139"/>
            <a:ext cx="990599" cy="3180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een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achtergrond</a:t>
            </a:r>
            <a:r>
              <a:rPr sz="900" b="1" spc="-85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07276" y="1541652"/>
            <a:ext cx="412394" cy="4123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07276" y="15416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745485" y="1485900"/>
            <a:ext cx="731520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768600" y="2030882"/>
            <a:ext cx="68580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Goblin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0" y="5143500"/>
            <a:ext cx="4572000" cy="1257300"/>
          </a:xfrm>
          <a:custGeom>
            <a:avLst/>
            <a:gdLst/>
            <a:ahLst/>
            <a:cxnLst/>
            <a:rect l="l" t="t" r="r" b="b"/>
            <a:pathLst>
              <a:path w="4572000" h="1257300">
                <a:moveTo>
                  <a:pt x="0" y="1257300"/>
                </a:moveTo>
                <a:lnTo>
                  <a:pt x="4572000" y="1257300"/>
                </a:lnTo>
                <a:lnTo>
                  <a:pt x="4572000" y="0"/>
                </a:lnTo>
                <a:lnTo>
                  <a:pt x="0" y="0"/>
                </a:lnTo>
                <a:lnTo>
                  <a:pt x="0" y="125730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0" y="51308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0" y="5219700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400" b="1" spc="-45" dirty="0">
                <a:solidFill>
                  <a:srgbClr val="00A1CB"/>
                </a:solidFill>
                <a:latin typeface="Trebuchet MS"/>
                <a:cs typeface="Trebuchet MS"/>
              </a:rPr>
              <a:t>TIP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005077" y="650443"/>
            <a:ext cx="345440" cy="167640"/>
          </a:xfrm>
          <a:custGeom>
            <a:avLst/>
            <a:gdLst/>
            <a:ahLst/>
            <a:cxnLst/>
            <a:rect l="l" t="t" r="r" b="b"/>
            <a:pathLst>
              <a:path w="345440" h="167640">
                <a:moveTo>
                  <a:pt x="0" y="167639"/>
                </a:moveTo>
                <a:lnTo>
                  <a:pt x="345185" y="167639"/>
                </a:lnTo>
                <a:lnTo>
                  <a:pt x="345185" y="0"/>
                </a:lnTo>
                <a:lnTo>
                  <a:pt x="0" y="0"/>
                </a:lnTo>
                <a:lnTo>
                  <a:pt x="0" y="167639"/>
                </a:lnTo>
                <a:close/>
              </a:path>
            </a:pathLst>
          </a:custGeom>
          <a:solidFill>
            <a:srgbClr val="9966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28438" y="4468393"/>
            <a:ext cx="509892" cy="5098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38286" y="4843068"/>
            <a:ext cx="29019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636466"/>
                </a:solidFill>
                <a:latin typeface="Trebuchet MS"/>
                <a:cs typeface="Trebuchet MS"/>
              </a:rPr>
              <a:t>Princess</a:t>
            </a:r>
            <a:endParaRPr sz="600" dirty="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362365" y="5594361"/>
            <a:ext cx="1443355" cy="471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Je kunt klikken op het keuzemenu om een nieuw bericht te maken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15900" y="635000"/>
            <a:ext cx="9271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FFFFFF"/>
                </a:solidFill>
                <a:latin typeface="Trebuchet MS"/>
                <a:cs typeface="Trebuchet MS"/>
              </a:rPr>
              <a:t>scratch.mit.edu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612388" y="1485900"/>
            <a:ext cx="731520" cy="7315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597275" y="2030882"/>
            <a:ext cx="76200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Princess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54" name="object 47"/>
          <p:cNvSpPr txBox="1"/>
          <p:nvPr/>
        </p:nvSpPr>
        <p:spPr>
          <a:xfrm>
            <a:off x="2971801" y="4495800"/>
            <a:ext cx="1142999" cy="4741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Vertel de sprite wat te doen als die het bericht ontvangt.</a:t>
            </a:r>
            <a:endParaRPr sz="900" dirty="0">
              <a:latin typeface="Trebuchet MS"/>
              <a:cs typeface="Trebuchet MS"/>
            </a:endParaRPr>
          </a:p>
        </p:txBody>
      </p:sp>
      <p:pic>
        <p:nvPicPr>
          <p:cNvPr id="1028" name="Picture 4" descr="G:\Hans\Mijn Documenten\Scratch vertalingen\Scratchkaarten\zend signaal en wacht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76183" y="5368048"/>
            <a:ext cx="1634137" cy="990601"/>
          </a:xfrm>
          <a:prstGeom prst="rect">
            <a:avLst/>
          </a:prstGeom>
          <a:noFill/>
        </p:spPr>
      </p:pic>
      <p:sp>
        <p:nvSpPr>
          <p:cNvPr id="49" name="object 49"/>
          <p:cNvSpPr/>
          <p:nvPr/>
        </p:nvSpPr>
        <p:spPr>
          <a:xfrm>
            <a:off x="1600200" y="5909552"/>
            <a:ext cx="102565" cy="11433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5" name="Tekstvak 54"/>
          <p:cNvSpPr txBox="1"/>
          <p:nvPr/>
        </p:nvSpPr>
        <p:spPr>
          <a:xfrm>
            <a:off x="0" y="911423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128FBF"/>
                </a:solidFill>
                <a:latin typeface="Trebuchet MS"/>
                <a:cs typeface="Trebuchet MS"/>
              </a:rPr>
              <a:t>BEGIN</a:t>
            </a:r>
            <a:endParaRPr lang="nl-NL" b="1" dirty="0">
              <a:solidFill>
                <a:srgbClr val="128FBF"/>
              </a:solidFill>
              <a:latin typeface="Trebuchet MS"/>
              <a:cs typeface="Trebuchet MS"/>
            </a:endParaRPr>
          </a:p>
        </p:txBody>
      </p:sp>
      <p:sp>
        <p:nvSpPr>
          <p:cNvPr id="59" name="Tekstvak 58"/>
          <p:cNvSpPr txBox="1"/>
          <p:nvPr/>
        </p:nvSpPr>
        <p:spPr>
          <a:xfrm>
            <a:off x="0" y="274022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818386"/>
                </a:solidFill>
                <a:latin typeface="Trebuchet MS"/>
                <a:cs typeface="Trebuchet MS"/>
              </a:rPr>
              <a:t>VOEG DEZE CODE TOE</a:t>
            </a:r>
            <a:endParaRPr lang="nl-NL" sz="1400" b="1" dirty="0">
              <a:solidFill>
                <a:srgbClr val="818386"/>
              </a:solidFill>
              <a:latin typeface="Trebuchet MS"/>
              <a:cs typeface="Trebuchet MS"/>
            </a:endParaRPr>
          </a:p>
        </p:txBody>
      </p:sp>
      <p:pic>
        <p:nvPicPr>
          <p:cNvPr id="1026" name="Picture 2" descr="G:\Hans\Mijn Documenten\Scratch vertalingen\Scratchkaarten\waar ga je naar toe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66801" y="3041412"/>
            <a:ext cx="2133599" cy="1378188"/>
          </a:xfrm>
          <a:prstGeom prst="rect">
            <a:avLst/>
          </a:prstGeom>
          <a:noFill/>
        </p:spPr>
      </p:pic>
      <p:sp>
        <p:nvSpPr>
          <p:cNvPr id="37" name="object 37"/>
          <p:cNvSpPr/>
          <p:nvPr/>
        </p:nvSpPr>
        <p:spPr>
          <a:xfrm>
            <a:off x="2310282" y="3964063"/>
            <a:ext cx="594360" cy="0"/>
          </a:xfrm>
          <a:custGeom>
            <a:avLst/>
            <a:gdLst/>
            <a:ahLst/>
            <a:cxnLst/>
            <a:rect l="l" t="t" r="r" b="b"/>
            <a:pathLst>
              <a:path w="594360">
                <a:moveTo>
                  <a:pt x="0" y="0"/>
                </a:moveTo>
                <a:lnTo>
                  <a:pt x="219836" y="0"/>
                </a:lnTo>
                <a:lnTo>
                  <a:pt x="5943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pic>
        <p:nvPicPr>
          <p:cNvPr id="1027" name="Picture 3" descr="G:\Hans\Mijn Documenten\Scratch vertalingen\Scratchkaarten\naar het box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143000" y="4330616"/>
            <a:ext cx="1828800" cy="927184"/>
          </a:xfrm>
          <a:prstGeom prst="rect">
            <a:avLst/>
          </a:prstGeom>
          <a:noFill/>
        </p:spPr>
      </p:pic>
      <p:sp>
        <p:nvSpPr>
          <p:cNvPr id="40" name="object 40"/>
          <p:cNvSpPr/>
          <p:nvPr/>
        </p:nvSpPr>
        <p:spPr>
          <a:xfrm>
            <a:off x="2393378" y="4648200"/>
            <a:ext cx="514350" cy="0"/>
          </a:xfrm>
          <a:custGeom>
            <a:avLst/>
            <a:gdLst/>
            <a:ahLst/>
            <a:cxnLst/>
            <a:rect l="l" t="t" r="r" b="b"/>
            <a:pathLst>
              <a:path w="514350">
                <a:moveTo>
                  <a:pt x="0" y="0"/>
                </a:moveTo>
                <a:lnTo>
                  <a:pt x="514223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651596" y="5697220"/>
            <a:ext cx="670560" cy="0"/>
          </a:xfrm>
          <a:custGeom>
            <a:avLst/>
            <a:gdLst/>
            <a:ahLst/>
            <a:cxnLst/>
            <a:rect l="l" t="t" r="r" b="b"/>
            <a:pathLst>
              <a:path w="670560">
                <a:moveTo>
                  <a:pt x="0" y="0"/>
                </a:moveTo>
                <a:lnTo>
                  <a:pt x="219836" y="0"/>
                </a:lnTo>
                <a:lnTo>
                  <a:pt x="6705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9966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43200" y="101394"/>
            <a:ext cx="1781302" cy="991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8500" y="5927725"/>
            <a:ext cx="10541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Maak een verhaal</a:t>
            </a:r>
            <a:endParaRPr sz="10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74CC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74CC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657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35580" y="5911977"/>
            <a:ext cx="100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5" dirty="0">
                <a:solidFill>
                  <a:srgbClr val="FFFFFF"/>
                </a:solidFill>
                <a:latin typeface="Trebuchet MS"/>
                <a:cs typeface="Trebuchet MS"/>
              </a:rPr>
              <a:t>9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09600" y="393700"/>
            <a:ext cx="33528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2800" dirty="0"/>
              <a:t>Voeg een scène toe</a:t>
            </a:r>
            <a:endParaRPr sz="2800" dirty="0"/>
          </a:p>
        </p:txBody>
      </p:sp>
      <p:sp>
        <p:nvSpPr>
          <p:cNvPr id="13" name="object 13"/>
          <p:cNvSpPr txBox="1"/>
          <p:nvPr/>
        </p:nvSpPr>
        <p:spPr>
          <a:xfrm>
            <a:off x="685800" y="1103630"/>
            <a:ext cx="3200399" cy="4667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25000"/>
              </a:lnSpc>
              <a:spcBef>
                <a:spcPts val="100"/>
              </a:spcBef>
            </a:pP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Maak meerdere scènes met verschillende achtergronden en sprites.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5794" y="1864398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45794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7367A8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45794" y="3738397"/>
            <a:ext cx="2280399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45794" y="3738397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7367A8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32724" y="2448572"/>
            <a:ext cx="374015" cy="400050"/>
          </a:xfrm>
          <a:custGeom>
            <a:avLst/>
            <a:gdLst/>
            <a:ahLst/>
            <a:cxnLst/>
            <a:rect l="l" t="t" r="r" b="b"/>
            <a:pathLst>
              <a:path w="374014" h="400050">
                <a:moveTo>
                  <a:pt x="112699" y="39650"/>
                </a:moveTo>
                <a:lnTo>
                  <a:pt x="73805" y="45090"/>
                </a:lnTo>
                <a:lnTo>
                  <a:pt x="38138" y="68872"/>
                </a:lnTo>
                <a:lnTo>
                  <a:pt x="9729" y="112649"/>
                </a:lnTo>
                <a:lnTo>
                  <a:pt x="0" y="163931"/>
                </a:lnTo>
                <a:lnTo>
                  <a:pt x="1982" y="198004"/>
                </a:lnTo>
                <a:lnTo>
                  <a:pt x="20116" y="262522"/>
                </a:lnTo>
                <a:lnTo>
                  <a:pt x="59793" y="334222"/>
                </a:lnTo>
                <a:lnTo>
                  <a:pt x="91598" y="365910"/>
                </a:lnTo>
                <a:lnTo>
                  <a:pt x="131252" y="387776"/>
                </a:lnTo>
                <a:lnTo>
                  <a:pt x="180276" y="399135"/>
                </a:lnTo>
                <a:lnTo>
                  <a:pt x="219438" y="399453"/>
                </a:lnTo>
                <a:lnTo>
                  <a:pt x="253260" y="391086"/>
                </a:lnTo>
                <a:lnTo>
                  <a:pt x="282742" y="373771"/>
                </a:lnTo>
                <a:lnTo>
                  <a:pt x="308889" y="347243"/>
                </a:lnTo>
                <a:lnTo>
                  <a:pt x="311111" y="344474"/>
                </a:lnTo>
                <a:lnTo>
                  <a:pt x="313575" y="341884"/>
                </a:lnTo>
                <a:lnTo>
                  <a:pt x="341565" y="300436"/>
                </a:lnTo>
                <a:lnTo>
                  <a:pt x="361326" y="259702"/>
                </a:lnTo>
                <a:lnTo>
                  <a:pt x="372844" y="216186"/>
                </a:lnTo>
                <a:lnTo>
                  <a:pt x="373989" y="169227"/>
                </a:lnTo>
                <a:lnTo>
                  <a:pt x="365048" y="132946"/>
                </a:lnTo>
                <a:lnTo>
                  <a:pt x="344223" y="99094"/>
                </a:lnTo>
                <a:lnTo>
                  <a:pt x="321035" y="82372"/>
                </a:lnTo>
                <a:lnTo>
                  <a:pt x="181508" y="82372"/>
                </a:lnTo>
                <a:lnTo>
                  <a:pt x="150155" y="52196"/>
                </a:lnTo>
                <a:lnTo>
                  <a:pt x="112699" y="39650"/>
                </a:lnTo>
                <a:close/>
              </a:path>
              <a:path w="374014" h="400050">
                <a:moveTo>
                  <a:pt x="198996" y="0"/>
                </a:moveTo>
                <a:lnTo>
                  <a:pt x="181508" y="82372"/>
                </a:lnTo>
                <a:lnTo>
                  <a:pt x="321035" y="82372"/>
                </a:lnTo>
                <a:lnTo>
                  <a:pt x="310260" y="74601"/>
                </a:lnTo>
                <a:lnTo>
                  <a:pt x="309801" y="74523"/>
                </a:lnTo>
                <a:lnTo>
                  <a:pt x="200647" y="74523"/>
                </a:lnTo>
                <a:lnTo>
                  <a:pt x="207979" y="54967"/>
                </a:lnTo>
                <a:lnTo>
                  <a:pt x="211755" y="45090"/>
                </a:lnTo>
                <a:lnTo>
                  <a:pt x="215607" y="35496"/>
                </a:lnTo>
                <a:lnTo>
                  <a:pt x="219714" y="23752"/>
                </a:lnTo>
                <a:lnTo>
                  <a:pt x="219194" y="15614"/>
                </a:lnTo>
                <a:lnTo>
                  <a:pt x="212727" y="8543"/>
                </a:lnTo>
                <a:lnTo>
                  <a:pt x="198996" y="0"/>
                </a:lnTo>
                <a:close/>
              </a:path>
              <a:path w="374014" h="400050">
                <a:moveTo>
                  <a:pt x="261899" y="66395"/>
                </a:moveTo>
                <a:lnTo>
                  <a:pt x="246933" y="67587"/>
                </a:lnTo>
                <a:lnTo>
                  <a:pt x="231849" y="69649"/>
                </a:lnTo>
                <a:lnTo>
                  <a:pt x="200647" y="74523"/>
                </a:lnTo>
                <a:lnTo>
                  <a:pt x="309801" y="74523"/>
                </a:lnTo>
                <a:lnTo>
                  <a:pt x="261899" y="66395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9040" y="4906302"/>
            <a:ext cx="374015" cy="399415"/>
          </a:xfrm>
          <a:custGeom>
            <a:avLst/>
            <a:gdLst/>
            <a:ahLst/>
            <a:cxnLst/>
            <a:rect l="l" t="t" r="r" b="b"/>
            <a:pathLst>
              <a:path w="374015" h="399414">
                <a:moveTo>
                  <a:pt x="111134" y="38120"/>
                </a:moveTo>
                <a:lnTo>
                  <a:pt x="68872" y="44995"/>
                </a:lnTo>
                <a:lnTo>
                  <a:pt x="31889" y="72364"/>
                </a:lnTo>
                <a:lnTo>
                  <a:pt x="9386" y="108611"/>
                </a:lnTo>
                <a:lnTo>
                  <a:pt x="0" y="149821"/>
                </a:lnTo>
                <a:lnTo>
                  <a:pt x="1827" y="196949"/>
                </a:lnTo>
                <a:lnTo>
                  <a:pt x="11308" y="241198"/>
                </a:lnTo>
                <a:lnTo>
                  <a:pt x="27997" y="282675"/>
                </a:lnTo>
                <a:lnTo>
                  <a:pt x="51444" y="321481"/>
                </a:lnTo>
                <a:lnTo>
                  <a:pt x="81203" y="357720"/>
                </a:lnTo>
                <a:lnTo>
                  <a:pt x="127770" y="387344"/>
                </a:lnTo>
                <a:lnTo>
                  <a:pt x="192753" y="396499"/>
                </a:lnTo>
                <a:lnTo>
                  <a:pt x="208191" y="398551"/>
                </a:lnTo>
                <a:lnTo>
                  <a:pt x="259433" y="388610"/>
                </a:lnTo>
                <a:lnTo>
                  <a:pt x="304819" y="348964"/>
                </a:lnTo>
                <a:lnTo>
                  <a:pt x="330285" y="316318"/>
                </a:lnTo>
                <a:lnTo>
                  <a:pt x="350422" y="280225"/>
                </a:lnTo>
                <a:lnTo>
                  <a:pt x="365048" y="240690"/>
                </a:lnTo>
                <a:lnTo>
                  <a:pt x="373492" y="192514"/>
                </a:lnTo>
                <a:lnTo>
                  <a:pt x="373621" y="176364"/>
                </a:lnTo>
                <a:lnTo>
                  <a:pt x="362151" y="125489"/>
                </a:lnTo>
                <a:lnTo>
                  <a:pt x="334389" y="88684"/>
                </a:lnTo>
                <a:lnTo>
                  <a:pt x="318714" y="80848"/>
                </a:lnTo>
                <a:lnTo>
                  <a:pt x="180454" y="80848"/>
                </a:lnTo>
                <a:lnTo>
                  <a:pt x="150915" y="50488"/>
                </a:lnTo>
                <a:lnTo>
                  <a:pt x="111134" y="38120"/>
                </a:lnTo>
                <a:close/>
              </a:path>
              <a:path w="374015" h="399414">
                <a:moveTo>
                  <a:pt x="197573" y="0"/>
                </a:moveTo>
                <a:lnTo>
                  <a:pt x="180454" y="80848"/>
                </a:lnTo>
                <a:lnTo>
                  <a:pt x="318714" y="80848"/>
                </a:lnTo>
                <a:lnTo>
                  <a:pt x="305453" y="74218"/>
                </a:lnTo>
                <a:lnTo>
                  <a:pt x="198894" y="74218"/>
                </a:lnTo>
                <a:lnTo>
                  <a:pt x="203205" y="62981"/>
                </a:lnTo>
                <a:lnTo>
                  <a:pt x="207281" y="52268"/>
                </a:lnTo>
                <a:lnTo>
                  <a:pt x="211298" y="41948"/>
                </a:lnTo>
                <a:lnTo>
                  <a:pt x="215430" y="31889"/>
                </a:lnTo>
                <a:lnTo>
                  <a:pt x="218939" y="20745"/>
                </a:lnTo>
                <a:lnTo>
                  <a:pt x="217746" y="12553"/>
                </a:lnTo>
                <a:lnTo>
                  <a:pt x="210931" y="6057"/>
                </a:lnTo>
                <a:lnTo>
                  <a:pt x="197573" y="0"/>
                </a:lnTo>
                <a:close/>
              </a:path>
              <a:path w="374015" h="399414">
                <a:moveTo>
                  <a:pt x="241198" y="65735"/>
                </a:moveTo>
                <a:lnTo>
                  <a:pt x="231227" y="67348"/>
                </a:lnTo>
                <a:lnTo>
                  <a:pt x="221046" y="69419"/>
                </a:lnTo>
                <a:lnTo>
                  <a:pt x="198894" y="74218"/>
                </a:lnTo>
                <a:lnTo>
                  <a:pt x="305453" y="74218"/>
                </a:lnTo>
                <a:lnTo>
                  <a:pt x="293138" y="68062"/>
                </a:lnTo>
                <a:lnTo>
                  <a:pt x="241198" y="65735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49396" y="4511027"/>
            <a:ext cx="373380" cy="399415"/>
          </a:xfrm>
          <a:custGeom>
            <a:avLst/>
            <a:gdLst/>
            <a:ahLst/>
            <a:cxnLst/>
            <a:rect l="l" t="t" r="r" b="b"/>
            <a:pathLst>
              <a:path w="373379" h="399414">
                <a:moveTo>
                  <a:pt x="111344" y="37301"/>
                </a:moveTo>
                <a:lnTo>
                  <a:pt x="72590" y="42661"/>
                </a:lnTo>
                <a:lnTo>
                  <a:pt x="39115" y="63715"/>
                </a:lnTo>
                <a:lnTo>
                  <a:pt x="11957" y="101249"/>
                </a:lnTo>
                <a:lnTo>
                  <a:pt x="0" y="145745"/>
                </a:lnTo>
                <a:lnTo>
                  <a:pt x="1504" y="200019"/>
                </a:lnTo>
                <a:lnTo>
                  <a:pt x="14227" y="250604"/>
                </a:lnTo>
                <a:lnTo>
                  <a:pt x="36565" y="297905"/>
                </a:lnTo>
                <a:lnTo>
                  <a:pt x="66916" y="342328"/>
                </a:lnTo>
                <a:lnTo>
                  <a:pt x="109843" y="378901"/>
                </a:lnTo>
                <a:lnTo>
                  <a:pt x="164972" y="393052"/>
                </a:lnTo>
                <a:lnTo>
                  <a:pt x="175195" y="393695"/>
                </a:lnTo>
                <a:lnTo>
                  <a:pt x="185408" y="394798"/>
                </a:lnTo>
                <a:lnTo>
                  <a:pt x="195596" y="396234"/>
                </a:lnTo>
                <a:lnTo>
                  <a:pt x="205739" y="397878"/>
                </a:lnTo>
                <a:lnTo>
                  <a:pt x="222614" y="399225"/>
                </a:lnTo>
                <a:lnTo>
                  <a:pt x="266966" y="382117"/>
                </a:lnTo>
                <a:lnTo>
                  <a:pt x="298719" y="351528"/>
                </a:lnTo>
                <a:lnTo>
                  <a:pt x="326910" y="318071"/>
                </a:lnTo>
                <a:lnTo>
                  <a:pt x="348877" y="282214"/>
                </a:lnTo>
                <a:lnTo>
                  <a:pt x="364763" y="244278"/>
                </a:lnTo>
                <a:lnTo>
                  <a:pt x="372980" y="204017"/>
                </a:lnTo>
                <a:lnTo>
                  <a:pt x="371944" y="161188"/>
                </a:lnTo>
                <a:lnTo>
                  <a:pt x="359342" y="120272"/>
                </a:lnTo>
                <a:lnTo>
                  <a:pt x="335330" y="89352"/>
                </a:lnTo>
                <a:lnTo>
                  <a:pt x="317736" y="79286"/>
                </a:lnTo>
                <a:lnTo>
                  <a:pt x="180200" y="79286"/>
                </a:lnTo>
                <a:lnTo>
                  <a:pt x="149254" y="49040"/>
                </a:lnTo>
                <a:lnTo>
                  <a:pt x="111344" y="37301"/>
                </a:lnTo>
                <a:close/>
              </a:path>
              <a:path w="373379" h="399414">
                <a:moveTo>
                  <a:pt x="200253" y="0"/>
                </a:moveTo>
                <a:lnTo>
                  <a:pt x="198539" y="3479"/>
                </a:lnTo>
                <a:lnTo>
                  <a:pt x="196062" y="6845"/>
                </a:lnTo>
                <a:lnTo>
                  <a:pt x="191407" y="27524"/>
                </a:lnTo>
                <a:lnTo>
                  <a:pt x="187682" y="44575"/>
                </a:lnTo>
                <a:lnTo>
                  <a:pt x="180200" y="79286"/>
                </a:lnTo>
                <a:lnTo>
                  <a:pt x="317736" y="79286"/>
                </a:lnTo>
                <a:lnTo>
                  <a:pt x="304972" y="71983"/>
                </a:lnTo>
                <a:lnTo>
                  <a:pt x="199021" y="71983"/>
                </a:lnTo>
                <a:lnTo>
                  <a:pt x="202987" y="61577"/>
                </a:lnTo>
                <a:lnTo>
                  <a:pt x="206809" y="51469"/>
                </a:lnTo>
                <a:lnTo>
                  <a:pt x="210637" y="41604"/>
                </a:lnTo>
                <a:lnTo>
                  <a:pt x="214617" y="31927"/>
                </a:lnTo>
                <a:lnTo>
                  <a:pt x="218425" y="20536"/>
                </a:lnTo>
                <a:lnTo>
                  <a:pt x="217812" y="12425"/>
                </a:lnTo>
                <a:lnTo>
                  <a:pt x="212011" y="6083"/>
                </a:lnTo>
                <a:lnTo>
                  <a:pt x="200253" y="0"/>
                </a:lnTo>
                <a:close/>
              </a:path>
              <a:path w="373379" h="399414">
                <a:moveTo>
                  <a:pt x="259511" y="63817"/>
                </a:moveTo>
                <a:lnTo>
                  <a:pt x="244968" y="64827"/>
                </a:lnTo>
                <a:lnTo>
                  <a:pt x="230204" y="66895"/>
                </a:lnTo>
                <a:lnTo>
                  <a:pt x="214972" y="69466"/>
                </a:lnTo>
                <a:lnTo>
                  <a:pt x="199021" y="71983"/>
                </a:lnTo>
                <a:lnTo>
                  <a:pt x="304972" y="71983"/>
                </a:lnTo>
                <a:lnTo>
                  <a:pt x="301518" y="70007"/>
                </a:lnTo>
                <a:lnTo>
                  <a:pt x="259511" y="63817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71621" y="2648762"/>
            <a:ext cx="374650" cy="400050"/>
          </a:xfrm>
          <a:custGeom>
            <a:avLst/>
            <a:gdLst/>
            <a:ahLst/>
            <a:cxnLst/>
            <a:rect l="l" t="t" r="r" b="b"/>
            <a:pathLst>
              <a:path w="374650" h="400050">
                <a:moveTo>
                  <a:pt x="95304" y="37660"/>
                </a:moveTo>
                <a:lnTo>
                  <a:pt x="36027" y="68072"/>
                </a:lnTo>
                <a:lnTo>
                  <a:pt x="4392" y="124752"/>
                </a:lnTo>
                <a:lnTo>
                  <a:pt x="0" y="159054"/>
                </a:lnTo>
                <a:lnTo>
                  <a:pt x="3859" y="209392"/>
                </a:lnTo>
                <a:lnTo>
                  <a:pt x="17186" y="256536"/>
                </a:lnTo>
                <a:lnTo>
                  <a:pt x="38747" y="300733"/>
                </a:lnTo>
                <a:lnTo>
                  <a:pt x="67310" y="342226"/>
                </a:lnTo>
                <a:lnTo>
                  <a:pt x="109589" y="378606"/>
                </a:lnTo>
                <a:lnTo>
                  <a:pt x="163614" y="393649"/>
                </a:lnTo>
                <a:lnTo>
                  <a:pt x="173888" y="394249"/>
                </a:lnTo>
                <a:lnTo>
                  <a:pt x="184175" y="394968"/>
                </a:lnTo>
                <a:lnTo>
                  <a:pt x="194385" y="396094"/>
                </a:lnTo>
                <a:lnTo>
                  <a:pt x="204431" y="397916"/>
                </a:lnTo>
                <a:lnTo>
                  <a:pt x="225409" y="399726"/>
                </a:lnTo>
                <a:lnTo>
                  <a:pt x="261992" y="387254"/>
                </a:lnTo>
                <a:lnTo>
                  <a:pt x="291971" y="362904"/>
                </a:lnTo>
                <a:lnTo>
                  <a:pt x="334227" y="309938"/>
                </a:lnTo>
                <a:lnTo>
                  <a:pt x="357093" y="267493"/>
                </a:lnTo>
                <a:lnTo>
                  <a:pt x="371056" y="221600"/>
                </a:lnTo>
                <a:lnTo>
                  <a:pt x="374091" y="171564"/>
                </a:lnTo>
                <a:lnTo>
                  <a:pt x="362701" y="124926"/>
                </a:lnTo>
                <a:lnTo>
                  <a:pt x="336475" y="90030"/>
                </a:lnTo>
                <a:lnTo>
                  <a:pt x="319048" y="80556"/>
                </a:lnTo>
                <a:lnTo>
                  <a:pt x="181152" y="80556"/>
                </a:lnTo>
                <a:lnTo>
                  <a:pt x="179857" y="78816"/>
                </a:lnTo>
                <a:lnTo>
                  <a:pt x="178689" y="77343"/>
                </a:lnTo>
                <a:lnTo>
                  <a:pt x="177609" y="75793"/>
                </a:lnTo>
                <a:lnTo>
                  <a:pt x="154729" y="52814"/>
                </a:lnTo>
                <a:lnTo>
                  <a:pt x="126334" y="39789"/>
                </a:lnTo>
                <a:lnTo>
                  <a:pt x="95304" y="37660"/>
                </a:lnTo>
                <a:close/>
              </a:path>
              <a:path w="374650" h="400050">
                <a:moveTo>
                  <a:pt x="197916" y="0"/>
                </a:moveTo>
                <a:lnTo>
                  <a:pt x="181152" y="80556"/>
                </a:lnTo>
                <a:lnTo>
                  <a:pt x="319048" y="80556"/>
                </a:lnTo>
                <a:lnTo>
                  <a:pt x="305733" y="73317"/>
                </a:lnTo>
                <a:lnTo>
                  <a:pt x="200977" y="73317"/>
                </a:lnTo>
                <a:lnTo>
                  <a:pt x="201422" y="71056"/>
                </a:lnTo>
                <a:lnTo>
                  <a:pt x="201536" y="69151"/>
                </a:lnTo>
                <a:lnTo>
                  <a:pt x="208851" y="49644"/>
                </a:lnTo>
                <a:lnTo>
                  <a:pt x="212270" y="40787"/>
                </a:lnTo>
                <a:lnTo>
                  <a:pt x="215861" y="32004"/>
                </a:lnTo>
                <a:lnTo>
                  <a:pt x="219408" y="20647"/>
                </a:lnTo>
                <a:lnTo>
                  <a:pt x="218195" y="12311"/>
                </a:lnTo>
                <a:lnTo>
                  <a:pt x="211329" y="5820"/>
                </a:lnTo>
                <a:lnTo>
                  <a:pt x="197916" y="0"/>
                </a:lnTo>
                <a:close/>
              </a:path>
              <a:path w="374650" h="400050">
                <a:moveTo>
                  <a:pt x="250596" y="64808"/>
                </a:moveTo>
                <a:lnTo>
                  <a:pt x="238341" y="66330"/>
                </a:lnTo>
                <a:lnTo>
                  <a:pt x="226058" y="68481"/>
                </a:lnTo>
                <a:lnTo>
                  <a:pt x="200977" y="73317"/>
                </a:lnTo>
                <a:lnTo>
                  <a:pt x="305733" y="73317"/>
                </a:lnTo>
                <a:lnTo>
                  <a:pt x="298183" y="69212"/>
                </a:lnTo>
                <a:lnTo>
                  <a:pt x="250596" y="64808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9689" y="122173"/>
            <a:ext cx="374015" cy="400685"/>
          </a:xfrm>
          <a:custGeom>
            <a:avLst/>
            <a:gdLst/>
            <a:ahLst/>
            <a:cxnLst/>
            <a:rect l="l" t="t" r="r" b="b"/>
            <a:pathLst>
              <a:path w="374015" h="400684">
                <a:moveTo>
                  <a:pt x="116852" y="38790"/>
                </a:moveTo>
                <a:lnTo>
                  <a:pt x="47485" y="59156"/>
                </a:lnTo>
                <a:lnTo>
                  <a:pt x="11769" y="105205"/>
                </a:lnTo>
                <a:lnTo>
                  <a:pt x="0" y="162179"/>
                </a:lnTo>
                <a:lnTo>
                  <a:pt x="3690" y="207887"/>
                </a:lnTo>
                <a:lnTo>
                  <a:pt x="15360" y="251015"/>
                </a:lnTo>
                <a:lnTo>
                  <a:pt x="33793" y="291838"/>
                </a:lnTo>
                <a:lnTo>
                  <a:pt x="57772" y="330631"/>
                </a:lnTo>
                <a:lnTo>
                  <a:pt x="103331" y="375581"/>
                </a:lnTo>
                <a:lnTo>
                  <a:pt x="164922" y="394271"/>
                </a:lnTo>
                <a:lnTo>
                  <a:pt x="172531" y="394660"/>
                </a:lnTo>
                <a:lnTo>
                  <a:pt x="180149" y="395270"/>
                </a:lnTo>
                <a:lnTo>
                  <a:pt x="187710" y="396234"/>
                </a:lnTo>
                <a:lnTo>
                  <a:pt x="195148" y="397687"/>
                </a:lnTo>
                <a:lnTo>
                  <a:pt x="221590" y="400405"/>
                </a:lnTo>
                <a:lnTo>
                  <a:pt x="267559" y="384862"/>
                </a:lnTo>
                <a:lnTo>
                  <a:pt x="303477" y="351637"/>
                </a:lnTo>
                <a:lnTo>
                  <a:pt x="342973" y="296338"/>
                </a:lnTo>
                <a:lnTo>
                  <a:pt x="361821" y="256411"/>
                </a:lnTo>
                <a:lnTo>
                  <a:pt x="372789" y="213815"/>
                </a:lnTo>
                <a:lnTo>
                  <a:pt x="374014" y="167970"/>
                </a:lnTo>
                <a:lnTo>
                  <a:pt x="364041" y="128539"/>
                </a:lnTo>
                <a:lnTo>
                  <a:pt x="342873" y="96812"/>
                </a:lnTo>
                <a:lnTo>
                  <a:pt x="322713" y="82486"/>
                </a:lnTo>
                <a:lnTo>
                  <a:pt x="181038" y="82486"/>
                </a:lnTo>
                <a:lnTo>
                  <a:pt x="179692" y="79806"/>
                </a:lnTo>
                <a:lnTo>
                  <a:pt x="179196" y="78397"/>
                </a:lnTo>
                <a:lnTo>
                  <a:pt x="178371" y="77241"/>
                </a:lnTo>
                <a:lnTo>
                  <a:pt x="150405" y="50971"/>
                </a:lnTo>
                <a:lnTo>
                  <a:pt x="116852" y="38790"/>
                </a:lnTo>
                <a:close/>
              </a:path>
              <a:path w="374015" h="400684">
                <a:moveTo>
                  <a:pt x="198539" y="0"/>
                </a:moveTo>
                <a:lnTo>
                  <a:pt x="181038" y="82486"/>
                </a:lnTo>
                <a:lnTo>
                  <a:pt x="322713" y="82486"/>
                </a:lnTo>
                <a:lnTo>
                  <a:pt x="312205" y="75019"/>
                </a:lnTo>
                <a:lnTo>
                  <a:pt x="301394" y="72313"/>
                </a:lnTo>
                <a:lnTo>
                  <a:pt x="200837" y="72313"/>
                </a:lnTo>
                <a:lnTo>
                  <a:pt x="208035" y="53078"/>
                </a:lnTo>
                <a:lnTo>
                  <a:pt x="211864" y="43090"/>
                </a:lnTo>
                <a:lnTo>
                  <a:pt x="215938" y="33070"/>
                </a:lnTo>
                <a:lnTo>
                  <a:pt x="219579" y="21742"/>
                </a:lnTo>
                <a:lnTo>
                  <a:pt x="218559" y="13458"/>
                </a:lnTo>
                <a:lnTo>
                  <a:pt x="211878" y="6713"/>
                </a:lnTo>
                <a:lnTo>
                  <a:pt x="198539" y="0"/>
                </a:lnTo>
                <a:close/>
              </a:path>
              <a:path w="374015" h="400684">
                <a:moveTo>
                  <a:pt x="273735" y="65392"/>
                </a:moveTo>
                <a:lnTo>
                  <a:pt x="255898" y="65441"/>
                </a:lnTo>
                <a:lnTo>
                  <a:pt x="237829" y="67281"/>
                </a:lnTo>
                <a:lnTo>
                  <a:pt x="219489" y="69907"/>
                </a:lnTo>
                <a:lnTo>
                  <a:pt x="200837" y="72313"/>
                </a:lnTo>
                <a:lnTo>
                  <a:pt x="301394" y="72313"/>
                </a:lnTo>
                <a:lnTo>
                  <a:pt x="273735" y="65392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78059" y="4414646"/>
            <a:ext cx="480695" cy="582930"/>
          </a:xfrm>
          <a:custGeom>
            <a:avLst/>
            <a:gdLst/>
            <a:ahLst/>
            <a:cxnLst/>
            <a:rect l="l" t="t" r="r" b="b"/>
            <a:pathLst>
              <a:path w="480695" h="582929">
                <a:moveTo>
                  <a:pt x="199811" y="142227"/>
                </a:moveTo>
                <a:lnTo>
                  <a:pt x="107822" y="142227"/>
                </a:lnTo>
                <a:lnTo>
                  <a:pt x="138891" y="184598"/>
                </a:lnTo>
                <a:lnTo>
                  <a:pt x="171161" y="225950"/>
                </a:lnTo>
                <a:lnTo>
                  <a:pt x="204418" y="266464"/>
                </a:lnTo>
                <a:lnTo>
                  <a:pt x="238448" y="306323"/>
                </a:lnTo>
                <a:lnTo>
                  <a:pt x="273037" y="345710"/>
                </a:lnTo>
                <a:lnTo>
                  <a:pt x="378018" y="462859"/>
                </a:lnTo>
                <a:lnTo>
                  <a:pt x="412703" y="502179"/>
                </a:lnTo>
                <a:lnTo>
                  <a:pt x="446877" y="541938"/>
                </a:lnTo>
                <a:lnTo>
                  <a:pt x="480326" y="582320"/>
                </a:lnTo>
                <a:lnTo>
                  <a:pt x="480390" y="578129"/>
                </a:lnTo>
                <a:lnTo>
                  <a:pt x="478815" y="575132"/>
                </a:lnTo>
                <a:lnTo>
                  <a:pt x="477456" y="572033"/>
                </a:lnTo>
                <a:lnTo>
                  <a:pt x="463775" y="546787"/>
                </a:lnTo>
                <a:lnTo>
                  <a:pt x="446932" y="523973"/>
                </a:lnTo>
                <a:lnTo>
                  <a:pt x="428050" y="502735"/>
                </a:lnTo>
                <a:lnTo>
                  <a:pt x="408254" y="482218"/>
                </a:lnTo>
                <a:lnTo>
                  <a:pt x="403479" y="476455"/>
                </a:lnTo>
                <a:lnTo>
                  <a:pt x="400310" y="470384"/>
                </a:lnTo>
                <a:lnTo>
                  <a:pt x="398674" y="463600"/>
                </a:lnTo>
                <a:lnTo>
                  <a:pt x="398500" y="455701"/>
                </a:lnTo>
                <a:lnTo>
                  <a:pt x="399073" y="440926"/>
                </a:lnTo>
                <a:lnTo>
                  <a:pt x="398899" y="426073"/>
                </a:lnTo>
                <a:lnTo>
                  <a:pt x="387770" y="363106"/>
                </a:lnTo>
                <a:lnTo>
                  <a:pt x="357601" y="307289"/>
                </a:lnTo>
                <a:lnTo>
                  <a:pt x="308355" y="307289"/>
                </a:lnTo>
                <a:lnTo>
                  <a:pt x="303246" y="279443"/>
                </a:lnTo>
                <a:lnTo>
                  <a:pt x="296047" y="224537"/>
                </a:lnTo>
                <a:lnTo>
                  <a:pt x="267317" y="176504"/>
                </a:lnTo>
                <a:lnTo>
                  <a:pt x="264749" y="173393"/>
                </a:lnTo>
                <a:lnTo>
                  <a:pt x="210477" y="173393"/>
                </a:lnTo>
                <a:lnTo>
                  <a:pt x="204444" y="156784"/>
                </a:lnTo>
                <a:lnTo>
                  <a:pt x="199811" y="142227"/>
                </a:lnTo>
                <a:close/>
              </a:path>
              <a:path w="480695" h="582929">
                <a:moveTo>
                  <a:pt x="44754" y="174167"/>
                </a:moveTo>
                <a:lnTo>
                  <a:pt x="63409" y="238382"/>
                </a:lnTo>
                <a:lnTo>
                  <a:pt x="93294" y="295681"/>
                </a:lnTo>
                <a:lnTo>
                  <a:pt x="101485" y="301155"/>
                </a:lnTo>
                <a:lnTo>
                  <a:pt x="119496" y="307641"/>
                </a:lnTo>
                <a:lnTo>
                  <a:pt x="159867" y="321729"/>
                </a:lnTo>
                <a:lnTo>
                  <a:pt x="159346" y="324421"/>
                </a:lnTo>
                <a:lnTo>
                  <a:pt x="116014" y="328434"/>
                </a:lnTo>
                <a:lnTo>
                  <a:pt x="144655" y="365743"/>
                </a:lnTo>
                <a:lnTo>
                  <a:pt x="186645" y="402652"/>
                </a:lnTo>
                <a:lnTo>
                  <a:pt x="236435" y="435925"/>
                </a:lnTo>
                <a:lnTo>
                  <a:pt x="288478" y="462327"/>
                </a:lnTo>
                <a:lnTo>
                  <a:pt x="337224" y="478621"/>
                </a:lnTo>
                <a:lnTo>
                  <a:pt x="377126" y="481571"/>
                </a:lnTo>
                <a:lnTo>
                  <a:pt x="343602" y="446591"/>
                </a:lnTo>
                <a:lnTo>
                  <a:pt x="310889" y="411012"/>
                </a:lnTo>
                <a:lnTo>
                  <a:pt x="279025" y="374800"/>
                </a:lnTo>
                <a:lnTo>
                  <a:pt x="248049" y="337917"/>
                </a:lnTo>
                <a:lnTo>
                  <a:pt x="218000" y="300330"/>
                </a:lnTo>
                <a:lnTo>
                  <a:pt x="188914" y="262003"/>
                </a:lnTo>
                <a:lnTo>
                  <a:pt x="160830" y="222900"/>
                </a:lnTo>
                <a:lnTo>
                  <a:pt x="139678" y="191681"/>
                </a:lnTo>
                <a:lnTo>
                  <a:pt x="101117" y="191681"/>
                </a:lnTo>
                <a:lnTo>
                  <a:pt x="44754" y="174167"/>
                </a:lnTo>
                <a:close/>
              </a:path>
              <a:path w="480695" h="582929">
                <a:moveTo>
                  <a:pt x="331647" y="278231"/>
                </a:moveTo>
                <a:lnTo>
                  <a:pt x="308355" y="307289"/>
                </a:lnTo>
                <a:lnTo>
                  <a:pt x="357601" y="307289"/>
                </a:lnTo>
                <a:lnTo>
                  <a:pt x="355421" y="304003"/>
                </a:lnTo>
                <a:lnTo>
                  <a:pt x="331647" y="278231"/>
                </a:lnTo>
                <a:close/>
              </a:path>
              <a:path w="480695" h="582929">
                <a:moveTo>
                  <a:pt x="0" y="0"/>
                </a:moveTo>
                <a:lnTo>
                  <a:pt x="4840" y="57721"/>
                </a:lnTo>
                <a:lnTo>
                  <a:pt x="25501" y="108584"/>
                </a:lnTo>
                <a:lnTo>
                  <a:pt x="60894" y="150699"/>
                </a:lnTo>
                <a:lnTo>
                  <a:pt x="80903" y="170862"/>
                </a:lnTo>
                <a:lnTo>
                  <a:pt x="101117" y="191681"/>
                </a:lnTo>
                <a:lnTo>
                  <a:pt x="139678" y="191681"/>
                </a:lnTo>
                <a:lnTo>
                  <a:pt x="133787" y="182987"/>
                </a:lnTo>
                <a:lnTo>
                  <a:pt x="107822" y="142227"/>
                </a:lnTo>
                <a:lnTo>
                  <a:pt x="199811" y="142227"/>
                </a:lnTo>
                <a:lnTo>
                  <a:pt x="199131" y="140088"/>
                </a:lnTo>
                <a:lnTo>
                  <a:pt x="194116" y="123395"/>
                </a:lnTo>
                <a:lnTo>
                  <a:pt x="176072" y="87541"/>
                </a:lnTo>
                <a:lnTo>
                  <a:pt x="138857" y="61585"/>
                </a:lnTo>
                <a:lnTo>
                  <a:pt x="99796" y="39100"/>
                </a:lnTo>
                <a:lnTo>
                  <a:pt x="58954" y="20000"/>
                </a:lnTo>
                <a:lnTo>
                  <a:pt x="16395" y="4203"/>
                </a:lnTo>
                <a:lnTo>
                  <a:pt x="6286" y="1587"/>
                </a:lnTo>
                <a:lnTo>
                  <a:pt x="0" y="0"/>
                </a:lnTo>
                <a:close/>
              </a:path>
              <a:path w="480695" h="582929">
                <a:moveTo>
                  <a:pt x="207136" y="114338"/>
                </a:moveTo>
                <a:lnTo>
                  <a:pt x="210477" y="173393"/>
                </a:lnTo>
                <a:lnTo>
                  <a:pt x="264749" y="173393"/>
                </a:lnTo>
                <a:lnTo>
                  <a:pt x="249385" y="154773"/>
                </a:lnTo>
                <a:lnTo>
                  <a:pt x="229549" y="134010"/>
                </a:lnTo>
                <a:lnTo>
                  <a:pt x="207136" y="114338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20164" y="4520196"/>
            <a:ext cx="481965" cy="586105"/>
          </a:xfrm>
          <a:custGeom>
            <a:avLst/>
            <a:gdLst/>
            <a:ahLst/>
            <a:cxnLst/>
            <a:rect l="l" t="t" r="r" b="b"/>
            <a:pathLst>
              <a:path w="481964" h="586104">
                <a:moveTo>
                  <a:pt x="197006" y="137833"/>
                </a:moveTo>
                <a:lnTo>
                  <a:pt x="103530" y="137833"/>
                </a:lnTo>
                <a:lnTo>
                  <a:pt x="132289" y="177479"/>
                </a:lnTo>
                <a:lnTo>
                  <a:pt x="162127" y="216214"/>
                </a:lnTo>
                <a:lnTo>
                  <a:pt x="192868" y="254185"/>
                </a:lnTo>
                <a:lnTo>
                  <a:pt x="224340" y="291539"/>
                </a:lnTo>
                <a:lnTo>
                  <a:pt x="256368" y="328425"/>
                </a:lnTo>
                <a:lnTo>
                  <a:pt x="288778" y="364990"/>
                </a:lnTo>
                <a:lnTo>
                  <a:pt x="386565" y="474230"/>
                </a:lnTo>
                <a:lnTo>
                  <a:pt x="418766" y="510984"/>
                </a:lnTo>
                <a:lnTo>
                  <a:pt x="450480" y="548155"/>
                </a:lnTo>
                <a:lnTo>
                  <a:pt x="481533" y="585889"/>
                </a:lnTo>
                <a:lnTo>
                  <a:pt x="480860" y="581012"/>
                </a:lnTo>
                <a:lnTo>
                  <a:pt x="478599" y="577202"/>
                </a:lnTo>
                <a:lnTo>
                  <a:pt x="476846" y="573189"/>
                </a:lnTo>
                <a:lnTo>
                  <a:pt x="462746" y="547287"/>
                </a:lnTo>
                <a:lnTo>
                  <a:pt x="445339" y="523932"/>
                </a:lnTo>
                <a:lnTo>
                  <a:pt x="425906" y="502148"/>
                </a:lnTo>
                <a:lnTo>
                  <a:pt x="399211" y="474103"/>
                </a:lnTo>
                <a:lnTo>
                  <a:pt x="396519" y="467880"/>
                </a:lnTo>
                <a:lnTo>
                  <a:pt x="397497" y="458216"/>
                </a:lnTo>
                <a:lnTo>
                  <a:pt x="398632" y="429132"/>
                </a:lnTo>
                <a:lnTo>
                  <a:pt x="396060" y="400584"/>
                </a:lnTo>
                <a:lnTo>
                  <a:pt x="379260" y="345401"/>
                </a:lnTo>
                <a:lnTo>
                  <a:pt x="358440" y="309662"/>
                </a:lnTo>
                <a:lnTo>
                  <a:pt x="356559" y="307340"/>
                </a:lnTo>
                <a:lnTo>
                  <a:pt x="302272" y="307340"/>
                </a:lnTo>
                <a:lnTo>
                  <a:pt x="302163" y="278523"/>
                </a:lnTo>
                <a:lnTo>
                  <a:pt x="302052" y="259388"/>
                </a:lnTo>
                <a:lnTo>
                  <a:pt x="290634" y="217471"/>
                </a:lnTo>
                <a:lnTo>
                  <a:pt x="269631" y="180021"/>
                </a:lnTo>
                <a:lnTo>
                  <a:pt x="263189" y="172427"/>
                </a:lnTo>
                <a:lnTo>
                  <a:pt x="209423" y="172427"/>
                </a:lnTo>
                <a:lnTo>
                  <a:pt x="205268" y="164457"/>
                </a:lnTo>
                <a:lnTo>
                  <a:pt x="201742" y="156384"/>
                </a:lnTo>
                <a:lnTo>
                  <a:pt x="199078" y="148192"/>
                </a:lnTo>
                <a:lnTo>
                  <a:pt x="197510" y="139865"/>
                </a:lnTo>
                <a:lnTo>
                  <a:pt x="197006" y="137833"/>
                </a:lnTo>
                <a:close/>
              </a:path>
              <a:path w="481964" h="586104">
                <a:moveTo>
                  <a:pt x="44208" y="174332"/>
                </a:moveTo>
                <a:lnTo>
                  <a:pt x="45199" y="181102"/>
                </a:lnTo>
                <a:lnTo>
                  <a:pt x="45034" y="185242"/>
                </a:lnTo>
                <a:lnTo>
                  <a:pt x="56240" y="213401"/>
                </a:lnTo>
                <a:lnTo>
                  <a:pt x="76215" y="262528"/>
                </a:lnTo>
                <a:lnTo>
                  <a:pt x="95638" y="296795"/>
                </a:lnTo>
                <a:lnTo>
                  <a:pt x="133457" y="313597"/>
                </a:lnTo>
                <a:lnTo>
                  <a:pt x="159359" y="322376"/>
                </a:lnTo>
                <a:lnTo>
                  <a:pt x="158483" y="324827"/>
                </a:lnTo>
                <a:lnTo>
                  <a:pt x="116039" y="328625"/>
                </a:lnTo>
                <a:lnTo>
                  <a:pt x="133555" y="356973"/>
                </a:lnTo>
                <a:lnTo>
                  <a:pt x="164023" y="387047"/>
                </a:lnTo>
                <a:lnTo>
                  <a:pt x="203621" y="416548"/>
                </a:lnTo>
                <a:lnTo>
                  <a:pt x="248524" y="443178"/>
                </a:lnTo>
                <a:lnTo>
                  <a:pt x="294910" y="464638"/>
                </a:lnTo>
                <a:lnTo>
                  <a:pt x="338954" y="478630"/>
                </a:lnTo>
                <a:lnTo>
                  <a:pt x="376834" y="482854"/>
                </a:lnTo>
                <a:lnTo>
                  <a:pt x="342669" y="447159"/>
                </a:lnTo>
                <a:lnTo>
                  <a:pt x="309378" y="410899"/>
                </a:lnTo>
                <a:lnTo>
                  <a:pt x="276993" y="374032"/>
                </a:lnTo>
                <a:lnTo>
                  <a:pt x="245547" y="336518"/>
                </a:lnTo>
                <a:lnTo>
                  <a:pt x="215071" y="298317"/>
                </a:lnTo>
                <a:lnTo>
                  <a:pt x="185599" y="259388"/>
                </a:lnTo>
                <a:lnTo>
                  <a:pt x="157163" y="219691"/>
                </a:lnTo>
                <a:lnTo>
                  <a:pt x="138615" y="192239"/>
                </a:lnTo>
                <a:lnTo>
                  <a:pt x="100050" y="192239"/>
                </a:lnTo>
                <a:lnTo>
                  <a:pt x="44208" y="174332"/>
                </a:lnTo>
                <a:close/>
              </a:path>
              <a:path w="481964" h="586104">
                <a:moveTo>
                  <a:pt x="330276" y="278523"/>
                </a:moveTo>
                <a:lnTo>
                  <a:pt x="308356" y="306514"/>
                </a:lnTo>
                <a:lnTo>
                  <a:pt x="302272" y="307340"/>
                </a:lnTo>
                <a:lnTo>
                  <a:pt x="356559" y="307340"/>
                </a:lnTo>
                <a:lnTo>
                  <a:pt x="345354" y="293504"/>
                </a:lnTo>
                <a:lnTo>
                  <a:pt x="330276" y="278523"/>
                </a:lnTo>
                <a:close/>
              </a:path>
              <a:path w="481964" h="586104">
                <a:moveTo>
                  <a:pt x="0" y="0"/>
                </a:moveTo>
                <a:lnTo>
                  <a:pt x="2189" y="47929"/>
                </a:lnTo>
                <a:lnTo>
                  <a:pt x="14875" y="90123"/>
                </a:lnTo>
                <a:lnTo>
                  <a:pt x="36902" y="127236"/>
                </a:lnTo>
                <a:lnTo>
                  <a:pt x="67114" y="159926"/>
                </a:lnTo>
                <a:lnTo>
                  <a:pt x="104355" y="188849"/>
                </a:lnTo>
                <a:lnTo>
                  <a:pt x="100050" y="192239"/>
                </a:lnTo>
                <a:lnTo>
                  <a:pt x="138615" y="192239"/>
                </a:lnTo>
                <a:lnTo>
                  <a:pt x="129796" y="179186"/>
                </a:lnTo>
                <a:lnTo>
                  <a:pt x="103530" y="137833"/>
                </a:lnTo>
                <a:lnTo>
                  <a:pt x="197006" y="137833"/>
                </a:lnTo>
                <a:lnTo>
                  <a:pt x="191404" y="115262"/>
                </a:lnTo>
                <a:lnTo>
                  <a:pt x="163004" y="78350"/>
                </a:lnTo>
                <a:lnTo>
                  <a:pt x="108034" y="44943"/>
                </a:lnTo>
                <a:lnTo>
                  <a:pt x="73161" y="27509"/>
                </a:lnTo>
                <a:lnTo>
                  <a:pt x="37254" y="12355"/>
                </a:lnTo>
                <a:lnTo>
                  <a:pt x="0" y="0"/>
                </a:lnTo>
                <a:close/>
              </a:path>
              <a:path w="481964" h="586104">
                <a:moveTo>
                  <a:pt x="205917" y="114439"/>
                </a:moveTo>
                <a:lnTo>
                  <a:pt x="209423" y="172427"/>
                </a:lnTo>
                <a:lnTo>
                  <a:pt x="263189" y="172427"/>
                </a:lnTo>
                <a:lnTo>
                  <a:pt x="240815" y="146054"/>
                </a:lnTo>
                <a:lnTo>
                  <a:pt x="205917" y="114439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86014" y="1535747"/>
            <a:ext cx="382905" cy="658495"/>
          </a:xfrm>
          <a:custGeom>
            <a:avLst/>
            <a:gdLst/>
            <a:ahLst/>
            <a:cxnLst/>
            <a:rect l="l" t="t" r="r" b="b"/>
            <a:pathLst>
              <a:path w="382905" h="658494">
                <a:moveTo>
                  <a:pt x="370210" y="156006"/>
                </a:moveTo>
                <a:lnTo>
                  <a:pt x="282054" y="156006"/>
                </a:lnTo>
                <a:lnTo>
                  <a:pt x="253349" y="199972"/>
                </a:lnTo>
                <a:lnTo>
                  <a:pt x="225993" y="244688"/>
                </a:lnTo>
                <a:lnTo>
                  <a:pt x="199742" y="290018"/>
                </a:lnTo>
                <a:lnTo>
                  <a:pt x="174349" y="335827"/>
                </a:lnTo>
                <a:lnTo>
                  <a:pt x="149568" y="381978"/>
                </a:lnTo>
                <a:lnTo>
                  <a:pt x="125155" y="428335"/>
                </a:lnTo>
                <a:lnTo>
                  <a:pt x="100839" y="474807"/>
                </a:lnTo>
                <a:lnTo>
                  <a:pt x="76447" y="521122"/>
                </a:lnTo>
                <a:lnTo>
                  <a:pt x="51662" y="567280"/>
                </a:lnTo>
                <a:lnTo>
                  <a:pt x="26261" y="613099"/>
                </a:lnTo>
                <a:lnTo>
                  <a:pt x="0" y="658444"/>
                </a:lnTo>
                <a:lnTo>
                  <a:pt x="3429" y="657275"/>
                </a:lnTo>
                <a:lnTo>
                  <a:pt x="5245" y="654989"/>
                </a:lnTo>
                <a:lnTo>
                  <a:pt x="7315" y="652995"/>
                </a:lnTo>
                <a:lnTo>
                  <a:pt x="27322" y="630318"/>
                </a:lnTo>
                <a:lnTo>
                  <a:pt x="43826" y="605421"/>
                </a:lnTo>
                <a:lnTo>
                  <a:pt x="58041" y="579086"/>
                </a:lnTo>
                <a:lnTo>
                  <a:pt x="71183" y="552094"/>
                </a:lnTo>
                <a:lnTo>
                  <a:pt x="74786" y="545793"/>
                </a:lnTo>
                <a:lnTo>
                  <a:pt x="79121" y="540861"/>
                </a:lnTo>
                <a:lnTo>
                  <a:pt x="84617" y="537167"/>
                </a:lnTo>
                <a:lnTo>
                  <a:pt x="91706" y="534581"/>
                </a:lnTo>
                <a:lnTo>
                  <a:pt x="103342" y="531204"/>
                </a:lnTo>
                <a:lnTo>
                  <a:pt x="114830" y="527142"/>
                </a:lnTo>
                <a:lnTo>
                  <a:pt x="168518" y="497233"/>
                </a:lnTo>
                <a:lnTo>
                  <a:pt x="217547" y="443747"/>
                </a:lnTo>
                <a:lnTo>
                  <a:pt x="234975" y="409905"/>
                </a:lnTo>
                <a:lnTo>
                  <a:pt x="199720" y="398106"/>
                </a:lnTo>
                <a:lnTo>
                  <a:pt x="224324" y="383779"/>
                </a:lnTo>
                <a:lnTo>
                  <a:pt x="273357" y="357591"/>
                </a:lnTo>
                <a:lnTo>
                  <a:pt x="308222" y="313696"/>
                </a:lnTo>
                <a:lnTo>
                  <a:pt x="334770" y="263855"/>
                </a:lnTo>
                <a:lnTo>
                  <a:pt x="336770" y="258330"/>
                </a:lnTo>
                <a:lnTo>
                  <a:pt x="293433" y="258330"/>
                </a:lnTo>
                <a:lnTo>
                  <a:pt x="306618" y="246915"/>
                </a:lnTo>
                <a:lnTo>
                  <a:pt x="320157" y="236220"/>
                </a:lnTo>
                <a:lnTo>
                  <a:pt x="347433" y="215519"/>
                </a:lnTo>
                <a:lnTo>
                  <a:pt x="352577" y="211518"/>
                </a:lnTo>
                <a:lnTo>
                  <a:pt x="357060" y="205066"/>
                </a:lnTo>
                <a:lnTo>
                  <a:pt x="359120" y="198649"/>
                </a:lnTo>
                <a:lnTo>
                  <a:pt x="368588" y="164312"/>
                </a:lnTo>
                <a:lnTo>
                  <a:pt x="370210" y="156006"/>
                </a:lnTo>
                <a:close/>
              </a:path>
              <a:path w="382905" h="658494">
                <a:moveTo>
                  <a:pt x="112534" y="224167"/>
                </a:moveTo>
                <a:lnTo>
                  <a:pt x="85500" y="271027"/>
                </a:lnTo>
                <a:lnTo>
                  <a:pt x="65871" y="322010"/>
                </a:lnTo>
                <a:lnTo>
                  <a:pt x="53505" y="374835"/>
                </a:lnTo>
                <a:lnTo>
                  <a:pt x="48259" y="427221"/>
                </a:lnTo>
                <a:lnTo>
                  <a:pt x="49991" y="476887"/>
                </a:lnTo>
                <a:lnTo>
                  <a:pt x="58559" y="521550"/>
                </a:lnTo>
                <a:lnTo>
                  <a:pt x="83815" y="474761"/>
                </a:lnTo>
                <a:lnTo>
                  <a:pt x="109131" y="427696"/>
                </a:lnTo>
                <a:lnTo>
                  <a:pt x="134833" y="380506"/>
                </a:lnTo>
                <a:lnTo>
                  <a:pt x="161150" y="333527"/>
                </a:lnTo>
                <a:lnTo>
                  <a:pt x="188710" y="287412"/>
                </a:lnTo>
                <a:lnTo>
                  <a:pt x="201870" y="267258"/>
                </a:lnTo>
                <a:lnTo>
                  <a:pt x="133261" y="267258"/>
                </a:lnTo>
                <a:lnTo>
                  <a:pt x="112534" y="224167"/>
                </a:lnTo>
                <a:close/>
              </a:path>
              <a:path w="382905" h="658494">
                <a:moveTo>
                  <a:pt x="232689" y="104622"/>
                </a:moveTo>
                <a:lnTo>
                  <a:pt x="226491" y="108356"/>
                </a:lnTo>
                <a:lnTo>
                  <a:pt x="221742" y="110236"/>
                </a:lnTo>
                <a:lnTo>
                  <a:pt x="179176" y="149447"/>
                </a:lnTo>
                <a:lnTo>
                  <a:pt x="140766" y="186080"/>
                </a:lnTo>
                <a:lnTo>
                  <a:pt x="133132" y="220742"/>
                </a:lnTo>
                <a:lnTo>
                  <a:pt x="133148" y="246915"/>
                </a:lnTo>
                <a:lnTo>
                  <a:pt x="133261" y="267258"/>
                </a:lnTo>
                <a:lnTo>
                  <a:pt x="201870" y="267258"/>
                </a:lnTo>
                <a:lnTo>
                  <a:pt x="218068" y="242452"/>
                </a:lnTo>
                <a:lnTo>
                  <a:pt x="249193" y="198649"/>
                </a:lnTo>
                <a:lnTo>
                  <a:pt x="275438" y="164592"/>
                </a:lnTo>
                <a:lnTo>
                  <a:pt x="235585" y="164592"/>
                </a:lnTo>
                <a:lnTo>
                  <a:pt x="232689" y="104622"/>
                </a:lnTo>
                <a:close/>
              </a:path>
              <a:path w="382905" h="658494">
                <a:moveTo>
                  <a:pt x="344830" y="236067"/>
                </a:moveTo>
                <a:lnTo>
                  <a:pt x="293433" y="258330"/>
                </a:lnTo>
                <a:lnTo>
                  <a:pt x="336770" y="258330"/>
                </a:lnTo>
                <a:lnTo>
                  <a:pt x="344830" y="236067"/>
                </a:lnTo>
                <a:close/>
              </a:path>
              <a:path w="382905" h="658494">
                <a:moveTo>
                  <a:pt x="376593" y="0"/>
                </a:moveTo>
                <a:lnTo>
                  <a:pt x="313499" y="38442"/>
                </a:lnTo>
                <a:lnTo>
                  <a:pt x="284848" y="64149"/>
                </a:lnTo>
                <a:lnTo>
                  <a:pt x="266026" y="95902"/>
                </a:lnTo>
                <a:lnTo>
                  <a:pt x="251463" y="130463"/>
                </a:lnTo>
                <a:lnTo>
                  <a:pt x="235585" y="164592"/>
                </a:lnTo>
                <a:lnTo>
                  <a:pt x="275438" y="164592"/>
                </a:lnTo>
                <a:lnTo>
                  <a:pt x="282054" y="156006"/>
                </a:lnTo>
                <a:lnTo>
                  <a:pt x="370210" y="156006"/>
                </a:lnTo>
                <a:lnTo>
                  <a:pt x="379892" y="93914"/>
                </a:lnTo>
                <a:lnTo>
                  <a:pt x="382660" y="44420"/>
                </a:lnTo>
                <a:lnTo>
                  <a:pt x="382663" y="30622"/>
                </a:lnTo>
                <a:lnTo>
                  <a:pt x="382524" y="16820"/>
                </a:lnTo>
                <a:lnTo>
                  <a:pt x="382435" y="3022"/>
                </a:lnTo>
                <a:lnTo>
                  <a:pt x="376593" y="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73931" y="1309509"/>
            <a:ext cx="383540" cy="656590"/>
          </a:xfrm>
          <a:custGeom>
            <a:avLst/>
            <a:gdLst/>
            <a:ahLst/>
            <a:cxnLst/>
            <a:rect l="l" t="t" r="r" b="b"/>
            <a:pathLst>
              <a:path w="383539" h="656589">
                <a:moveTo>
                  <a:pt x="367432" y="152781"/>
                </a:moveTo>
                <a:lnTo>
                  <a:pt x="279361" y="152781"/>
                </a:lnTo>
                <a:lnTo>
                  <a:pt x="232494" y="235272"/>
                </a:lnTo>
                <a:lnTo>
                  <a:pt x="184462" y="319865"/>
                </a:lnTo>
                <a:lnTo>
                  <a:pt x="160875" y="361745"/>
                </a:lnTo>
                <a:lnTo>
                  <a:pt x="137452" y="403720"/>
                </a:lnTo>
                <a:lnTo>
                  <a:pt x="114342" y="445600"/>
                </a:lnTo>
                <a:lnTo>
                  <a:pt x="91393" y="487587"/>
                </a:lnTo>
                <a:lnTo>
                  <a:pt x="0" y="656297"/>
                </a:lnTo>
                <a:lnTo>
                  <a:pt x="23224" y="632677"/>
                </a:lnTo>
                <a:lnTo>
                  <a:pt x="41809" y="606250"/>
                </a:lnTo>
                <a:lnTo>
                  <a:pt x="57358" y="577998"/>
                </a:lnTo>
                <a:lnTo>
                  <a:pt x="71475" y="548906"/>
                </a:lnTo>
                <a:lnTo>
                  <a:pt x="74971" y="543128"/>
                </a:lnTo>
                <a:lnTo>
                  <a:pt x="79259" y="538729"/>
                </a:lnTo>
                <a:lnTo>
                  <a:pt x="84496" y="535256"/>
                </a:lnTo>
                <a:lnTo>
                  <a:pt x="90843" y="532257"/>
                </a:lnTo>
                <a:lnTo>
                  <a:pt x="111088" y="523706"/>
                </a:lnTo>
                <a:lnTo>
                  <a:pt x="131164" y="514646"/>
                </a:lnTo>
                <a:lnTo>
                  <a:pt x="169265" y="493293"/>
                </a:lnTo>
                <a:lnTo>
                  <a:pt x="208326" y="455874"/>
                </a:lnTo>
                <a:lnTo>
                  <a:pt x="234670" y="407111"/>
                </a:lnTo>
                <a:lnTo>
                  <a:pt x="227990" y="404990"/>
                </a:lnTo>
                <a:lnTo>
                  <a:pt x="222694" y="403377"/>
                </a:lnTo>
                <a:lnTo>
                  <a:pt x="211912" y="399796"/>
                </a:lnTo>
                <a:lnTo>
                  <a:pt x="206413" y="397840"/>
                </a:lnTo>
                <a:lnTo>
                  <a:pt x="200888" y="395935"/>
                </a:lnTo>
                <a:lnTo>
                  <a:pt x="197815" y="391972"/>
                </a:lnTo>
                <a:lnTo>
                  <a:pt x="242434" y="374678"/>
                </a:lnTo>
                <a:lnTo>
                  <a:pt x="277975" y="349104"/>
                </a:lnTo>
                <a:lnTo>
                  <a:pt x="305919" y="316329"/>
                </a:lnTo>
                <a:lnTo>
                  <a:pt x="327744" y="277435"/>
                </a:lnTo>
                <a:lnTo>
                  <a:pt x="335968" y="256413"/>
                </a:lnTo>
                <a:lnTo>
                  <a:pt x="292506" y="256413"/>
                </a:lnTo>
                <a:lnTo>
                  <a:pt x="305161" y="245481"/>
                </a:lnTo>
                <a:lnTo>
                  <a:pt x="318206" y="235237"/>
                </a:lnTo>
                <a:lnTo>
                  <a:pt x="331225" y="225346"/>
                </a:lnTo>
                <a:lnTo>
                  <a:pt x="344081" y="215265"/>
                </a:lnTo>
                <a:lnTo>
                  <a:pt x="366145" y="160154"/>
                </a:lnTo>
                <a:lnTo>
                  <a:pt x="367432" y="152781"/>
                </a:lnTo>
                <a:close/>
              </a:path>
              <a:path w="383539" h="656589">
                <a:moveTo>
                  <a:pt x="113296" y="222758"/>
                </a:moveTo>
                <a:lnTo>
                  <a:pt x="88729" y="259381"/>
                </a:lnTo>
                <a:lnTo>
                  <a:pt x="69055" y="308900"/>
                </a:lnTo>
                <a:lnTo>
                  <a:pt x="55287" y="365574"/>
                </a:lnTo>
                <a:lnTo>
                  <a:pt x="48441" y="423665"/>
                </a:lnTo>
                <a:lnTo>
                  <a:pt x="49528" y="477435"/>
                </a:lnTo>
                <a:lnTo>
                  <a:pt x="59562" y="521144"/>
                </a:lnTo>
                <a:lnTo>
                  <a:pt x="83829" y="472732"/>
                </a:lnTo>
                <a:lnTo>
                  <a:pt x="96024" y="448681"/>
                </a:lnTo>
                <a:lnTo>
                  <a:pt x="121305" y="401038"/>
                </a:lnTo>
                <a:lnTo>
                  <a:pt x="147690" y="353898"/>
                </a:lnTo>
                <a:lnTo>
                  <a:pt x="175300" y="307479"/>
                </a:lnTo>
                <a:lnTo>
                  <a:pt x="201867" y="265341"/>
                </a:lnTo>
                <a:lnTo>
                  <a:pt x="133184" y="265341"/>
                </a:lnTo>
                <a:lnTo>
                  <a:pt x="113296" y="222758"/>
                </a:lnTo>
                <a:close/>
              </a:path>
              <a:path w="383539" h="656589">
                <a:moveTo>
                  <a:pt x="232752" y="101676"/>
                </a:moveTo>
                <a:lnTo>
                  <a:pt x="183308" y="137872"/>
                </a:lnTo>
                <a:lnTo>
                  <a:pt x="142760" y="181241"/>
                </a:lnTo>
                <a:lnTo>
                  <a:pt x="132927" y="221637"/>
                </a:lnTo>
                <a:lnTo>
                  <a:pt x="132905" y="239204"/>
                </a:lnTo>
                <a:lnTo>
                  <a:pt x="133106" y="256413"/>
                </a:lnTo>
                <a:lnTo>
                  <a:pt x="133184" y="265341"/>
                </a:lnTo>
                <a:lnTo>
                  <a:pt x="201867" y="265341"/>
                </a:lnTo>
                <a:lnTo>
                  <a:pt x="204144" y="261783"/>
                </a:lnTo>
                <a:lnTo>
                  <a:pt x="218973" y="239204"/>
                </a:lnTo>
                <a:lnTo>
                  <a:pt x="233845" y="217303"/>
                </a:lnTo>
                <a:lnTo>
                  <a:pt x="249005" y="195649"/>
                </a:lnTo>
                <a:lnTo>
                  <a:pt x="271194" y="164338"/>
                </a:lnTo>
                <a:lnTo>
                  <a:pt x="240055" y="164338"/>
                </a:lnTo>
                <a:lnTo>
                  <a:pt x="235381" y="161442"/>
                </a:lnTo>
                <a:lnTo>
                  <a:pt x="232752" y="101676"/>
                </a:lnTo>
                <a:close/>
              </a:path>
              <a:path w="383539" h="656589">
                <a:moveTo>
                  <a:pt x="344931" y="233502"/>
                </a:moveTo>
                <a:lnTo>
                  <a:pt x="292506" y="256413"/>
                </a:lnTo>
                <a:lnTo>
                  <a:pt x="335968" y="256413"/>
                </a:lnTo>
                <a:lnTo>
                  <a:pt x="344931" y="233502"/>
                </a:lnTo>
                <a:close/>
              </a:path>
              <a:path w="383539" h="656589">
                <a:moveTo>
                  <a:pt x="382282" y="0"/>
                </a:moveTo>
                <a:lnTo>
                  <a:pt x="337106" y="19106"/>
                </a:lnTo>
                <a:lnTo>
                  <a:pt x="301569" y="46043"/>
                </a:lnTo>
                <a:lnTo>
                  <a:pt x="274399" y="79861"/>
                </a:lnTo>
                <a:lnTo>
                  <a:pt x="254319" y="119610"/>
                </a:lnTo>
                <a:lnTo>
                  <a:pt x="240055" y="164338"/>
                </a:lnTo>
                <a:lnTo>
                  <a:pt x="271194" y="164338"/>
                </a:lnTo>
                <a:lnTo>
                  <a:pt x="279361" y="152781"/>
                </a:lnTo>
                <a:lnTo>
                  <a:pt x="367432" y="152781"/>
                </a:lnTo>
                <a:lnTo>
                  <a:pt x="377150" y="94251"/>
                </a:lnTo>
                <a:lnTo>
                  <a:pt x="383011" y="46255"/>
                </a:lnTo>
                <a:lnTo>
                  <a:pt x="383041" y="31080"/>
                </a:lnTo>
                <a:lnTo>
                  <a:pt x="382581" y="15661"/>
                </a:lnTo>
                <a:lnTo>
                  <a:pt x="382282" y="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1136269"/>
            <a:ext cx="349885" cy="621030"/>
          </a:xfrm>
          <a:custGeom>
            <a:avLst/>
            <a:gdLst/>
            <a:ahLst/>
            <a:cxnLst/>
            <a:rect l="l" t="t" r="r" b="b"/>
            <a:pathLst>
              <a:path w="349885" h="621030">
                <a:moveTo>
                  <a:pt x="335908" y="141617"/>
                </a:moveTo>
                <a:lnTo>
                  <a:pt x="255695" y="141617"/>
                </a:lnTo>
                <a:lnTo>
                  <a:pt x="259124" y="143903"/>
                </a:lnTo>
                <a:lnTo>
                  <a:pt x="231349" y="184719"/>
                </a:lnTo>
                <a:lnTo>
                  <a:pt x="204890" y="226277"/>
                </a:lnTo>
                <a:lnTo>
                  <a:pt x="179541" y="268461"/>
                </a:lnTo>
                <a:lnTo>
                  <a:pt x="155092" y="311155"/>
                </a:lnTo>
                <a:lnTo>
                  <a:pt x="131338" y="354242"/>
                </a:lnTo>
                <a:lnTo>
                  <a:pt x="108070" y="397606"/>
                </a:lnTo>
                <a:lnTo>
                  <a:pt x="62166" y="484698"/>
                </a:lnTo>
                <a:lnTo>
                  <a:pt x="39114" y="528192"/>
                </a:lnTo>
                <a:lnTo>
                  <a:pt x="15720" y="571497"/>
                </a:lnTo>
                <a:lnTo>
                  <a:pt x="0" y="599728"/>
                </a:lnTo>
                <a:lnTo>
                  <a:pt x="0" y="620597"/>
                </a:lnTo>
                <a:lnTo>
                  <a:pt x="11425" y="602991"/>
                </a:lnTo>
                <a:lnTo>
                  <a:pt x="25626" y="576628"/>
                </a:lnTo>
                <a:lnTo>
                  <a:pt x="39376" y="549948"/>
                </a:lnTo>
                <a:lnTo>
                  <a:pt x="42830" y="543407"/>
                </a:lnTo>
                <a:lnTo>
                  <a:pt x="50641" y="538111"/>
                </a:lnTo>
                <a:lnTo>
                  <a:pt x="57651" y="534746"/>
                </a:lnTo>
                <a:lnTo>
                  <a:pt x="73272" y="527846"/>
                </a:lnTo>
                <a:lnTo>
                  <a:pt x="89131" y="521411"/>
                </a:lnTo>
                <a:lnTo>
                  <a:pt x="104786" y="514661"/>
                </a:lnTo>
                <a:lnTo>
                  <a:pt x="146201" y="487921"/>
                </a:lnTo>
                <a:lnTo>
                  <a:pt x="187022" y="438906"/>
                </a:lnTo>
                <a:lnTo>
                  <a:pt x="201758" y="409079"/>
                </a:lnTo>
                <a:lnTo>
                  <a:pt x="166782" y="397421"/>
                </a:lnTo>
                <a:lnTo>
                  <a:pt x="191091" y="383132"/>
                </a:lnTo>
                <a:lnTo>
                  <a:pt x="239904" y="357149"/>
                </a:lnTo>
                <a:lnTo>
                  <a:pt x="274860" y="313308"/>
                </a:lnTo>
                <a:lnTo>
                  <a:pt x="301632" y="263065"/>
                </a:lnTo>
                <a:lnTo>
                  <a:pt x="303674" y="257581"/>
                </a:lnTo>
                <a:lnTo>
                  <a:pt x="260572" y="257581"/>
                </a:lnTo>
                <a:lnTo>
                  <a:pt x="273624" y="246119"/>
                </a:lnTo>
                <a:lnTo>
                  <a:pt x="287062" y="235408"/>
                </a:lnTo>
                <a:lnTo>
                  <a:pt x="314191" y="214731"/>
                </a:lnTo>
                <a:lnTo>
                  <a:pt x="319347" y="210731"/>
                </a:lnTo>
                <a:lnTo>
                  <a:pt x="324643" y="204266"/>
                </a:lnTo>
                <a:lnTo>
                  <a:pt x="332167" y="162928"/>
                </a:lnTo>
                <a:lnTo>
                  <a:pt x="335908" y="141617"/>
                </a:lnTo>
                <a:close/>
              </a:path>
              <a:path w="349885" h="621030">
                <a:moveTo>
                  <a:pt x="79355" y="223304"/>
                </a:moveTo>
                <a:lnTo>
                  <a:pt x="52038" y="270977"/>
                </a:lnTo>
                <a:lnTo>
                  <a:pt x="32389" y="322628"/>
                </a:lnTo>
                <a:lnTo>
                  <a:pt x="20199" y="375962"/>
                </a:lnTo>
                <a:lnTo>
                  <a:pt x="15256" y="428686"/>
                </a:lnTo>
                <a:lnTo>
                  <a:pt x="17350" y="478505"/>
                </a:lnTo>
                <a:lnTo>
                  <a:pt x="26269" y="523125"/>
                </a:lnTo>
                <a:lnTo>
                  <a:pt x="51288" y="473254"/>
                </a:lnTo>
                <a:lnTo>
                  <a:pt x="63842" y="448525"/>
                </a:lnTo>
                <a:lnTo>
                  <a:pt x="90086" y="399252"/>
                </a:lnTo>
                <a:lnTo>
                  <a:pt x="117706" y="350187"/>
                </a:lnTo>
                <a:lnTo>
                  <a:pt x="146466" y="302238"/>
                </a:lnTo>
                <a:lnTo>
                  <a:pt x="171774" y="262534"/>
                </a:lnTo>
                <a:lnTo>
                  <a:pt x="98228" y="262534"/>
                </a:lnTo>
                <a:lnTo>
                  <a:pt x="79355" y="223304"/>
                </a:lnTo>
                <a:close/>
              </a:path>
              <a:path w="349885" h="621030">
                <a:moveTo>
                  <a:pt x="195573" y="105854"/>
                </a:moveTo>
                <a:lnTo>
                  <a:pt x="145445" y="143903"/>
                </a:lnTo>
                <a:lnTo>
                  <a:pt x="104120" y="189509"/>
                </a:lnTo>
                <a:lnTo>
                  <a:pt x="100374" y="262000"/>
                </a:lnTo>
                <a:lnTo>
                  <a:pt x="98228" y="262534"/>
                </a:lnTo>
                <a:lnTo>
                  <a:pt x="171774" y="262534"/>
                </a:lnTo>
                <a:lnTo>
                  <a:pt x="176386" y="255418"/>
                </a:lnTo>
                <a:lnTo>
                  <a:pt x="191763" y="232282"/>
                </a:lnTo>
                <a:lnTo>
                  <a:pt x="207455" y="209422"/>
                </a:lnTo>
                <a:lnTo>
                  <a:pt x="223458" y="186769"/>
                </a:lnTo>
                <a:lnTo>
                  <a:pt x="240471" y="162979"/>
                </a:lnTo>
                <a:lnTo>
                  <a:pt x="200894" y="162979"/>
                </a:lnTo>
                <a:lnTo>
                  <a:pt x="200894" y="105943"/>
                </a:lnTo>
                <a:lnTo>
                  <a:pt x="197173" y="105943"/>
                </a:lnTo>
                <a:lnTo>
                  <a:pt x="195573" y="105854"/>
                </a:lnTo>
                <a:close/>
              </a:path>
              <a:path w="349885" h="621030">
                <a:moveTo>
                  <a:pt x="312058" y="235076"/>
                </a:moveTo>
                <a:lnTo>
                  <a:pt x="260572" y="257581"/>
                </a:lnTo>
                <a:lnTo>
                  <a:pt x="303674" y="257581"/>
                </a:lnTo>
                <a:lnTo>
                  <a:pt x="312058" y="235076"/>
                </a:lnTo>
                <a:close/>
              </a:path>
              <a:path w="349885" h="621030">
                <a:moveTo>
                  <a:pt x="348621" y="0"/>
                </a:moveTo>
                <a:lnTo>
                  <a:pt x="294644" y="25841"/>
                </a:lnTo>
                <a:lnTo>
                  <a:pt x="253612" y="63703"/>
                </a:lnTo>
                <a:lnTo>
                  <a:pt x="226656" y="112096"/>
                </a:lnTo>
                <a:lnTo>
                  <a:pt x="215036" y="137598"/>
                </a:lnTo>
                <a:lnTo>
                  <a:pt x="203168" y="162928"/>
                </a:lnTo>
                <a:lnTo>
                  <a:pt x="200894" y="162979"/>
                </a:lnTo>
                <a:lnTo>
                  <a:pt x="240471" y="162979"/>
                </a:lnTo>
                <a:lnTo>
                  <a:pt x="255695" y="141617"/>
                </a:lnTo>
                <a:lnTo>
                  <a:pt x="335908" y="141617"/>
                </a:lnTo>
                <a:lnTo>
                  <a:pt x="343277" y="97274"/>
                </a:lnTo>
                <a:lnTo>
                  <a:pt x="349382" y="48263"/>
                </a:lnTo>
                <a:lnTo>
                  <a:pt x="349408" y="32673"/>
                </a:lnTo>
                <a:lnTo>
                  <a:pt x="348930" y="16622"/>
                </a:lnTo>
                <a:lnTo>
                  <a:pt x="348621" y="0"/>
                </a:lnTo>
                <a:close/>
              </a:path>
              <a:path w="349885" h="621030">
                <a:moveTo>
                  <a:pt x="200894" y="105181"/>
                </a:moveTo>
                <a:lnTo>
                  <a:pt x="197173" y="105943"/>
                </a:lnTo>
                <a:lnTo>
                  <a:pt x="200894" y="105943"/>
                </a:lnTo>
                <a:lnTo>
                  <a:pt x="200894" y="105181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29" y="4193057"/>
            <a:ext cx="462280" cy="577850"/>
          </a:xfrm>
          <a:custGeom>
            <a:avLst/>
            <a:gdLst/>
            <a:ahLst/>
            <a:cxnLst/>
            <a:rect l="l" t="t" r="r" b="b"/>
            <a:pathLst>
              <a:path w="462280" h="577850">
                <a:moveTo>
                  <a:pt x="178394" y="129133"/>
                </a:moveTo>
                <a:lnTo>
                  <a:pt x="83604" y="129133"/>
                </a:lnTo>
                <a:lnTo>
                  <a:pt x="112282" y="168912"/>
                </a:lnTo>
                <a:lnTo>
                  <a:pt x="142062" y="207759"/>
                </a:lnTo>
                <a:lnTo>
                  <a:pt x="172766" y="245824"/>
                </a:lnTo>
                <a:lnTo>
                  <a:pt x="204220" y="283255"/>
                </a:lnTo>
                <a:lnTo>
                  <a:pt x="236249" y="320201"/>
                </a:lnTo>
                <a:lnTo>
                  <a:pt x="268676" y="356811"/>
                </a:lnTo>
                <a:lnTo>
                  <a:pt x="366598" y="466109"/>
                </a:lnTo>
                <a:lnTo>
                  <a:pt x="398867" y="502861"/>
                </a:lnTo>
                <a:lnTo>
                  <a:pt x="430659" y="540020"/>
                </a:lnTo>
                <a:lnTo>
                  <a:pt x="461797" y="577735"/>
                </a:lnTo>
                <a:lnTo>
                  <a:pt x="462254" y="574370"/>
                </a:lnTo>
                <a:lnTo>
                  <a:pt x="461111" y="572211"/>
                </a:lnTo>
                <a:lnTo>
                  <a:pt x="460159" y="569975"/>
                </a:lnTo>
                <a:lnTo>
                  <a:pt x="445673" y="542972"/>
                </a:lnTo>
                <a:lnTo>
                  <a:pt x="427688" y="518647"/>
                </a:lnTo>
                <a:lnTo>
                  <a:pt x="407545" y="495986"/>
                </a:lnTo>
                <a:lnTo>
                  <a:pt x="380326" y="467398"/>
                </a:lnTo>
                <a:lnTo>
                  <a:pt x="379183" y="461378"/>
                </a:lnTo>
                <a:lnTo>
                  <a:pt x="379514" y="452513"/>
                </a:lnTo>
                <a:lnTo>
                  <a:pt x="379810" y="441551"/>
                </a:lnTo>
                <a:lnTo>
                  <a:pt x="379869" y="422857"/>
                </a:lnTo>
                <a:lnTo>
                  <a:pt x="379139" y="408063"/>
                </a:lnTo>
                <a:lnTo>
                  <a:pt x="377482" y="393420"/>
                </a:lnTo>
                <a:lnTo>
                  <a:pt x="369358" y="359477"/>
                </a:lnTo>
                <a:lnTo>
                  <a:pt x="355803" y="328188"/>
                </a:lnTo>
                <a:lnTo>
                  <a:pt x="338187" y="301320"/>
                </a:lnTo>
                <a:lnTo>
                  <a:pt x="284632" y="301320"/>
                </a:lnTo>
                <a:lnTo>
                  <a:pt x="284290" y="253737"/>
                </a:lnTo>
                <a:lnTo>
                  <a:pt x="272689" y="211889"/>
                </a:lnTo>
                <a:lnTo>
                  <a:pt x="251618" y="174603"/>
                </a:lnTo>
                <a:lnTo>
                  <a:pt x="246584" y="168668"/>
                </a:lnTo>
                <a:lnTo>
                  <a:pt x="191566" y="168668"/>
                </a:lnTo>
                <a:lnTo>
                  <a:pt x="185549" y="152014"/>
                </a:lnTo>
                <a:lnTo>
                  <a:pt x="180212" y="135285"/>
                </a:lnTo>
                <a:lnTo>
                  <a:pt x="178394" y="129133"/>
                </a:lnTo>
                <a:close/>
              </a:path>
              <a:path w="462280" h="577850">
                <a:moveTo>
                  <a:pt x="27698" y="169138"/>
                </a:moveTo>
                <a:lnTo>
                  <a:pt x="54533" y="255917"/>
                </a:lnTo>
                <a:lnTo>
                  <a:pt x="75493" y="289305"/>
                </a:lnTo>
                <a:lnTo>
                  <a:pt x="111302" y="306349"/>
                </a:lnTo>
                <a:lnTo>
                  <a:pt x="118793" y="308228"/>
                </a:lnTo>
                <a:lnTo>
                  <a:pt x="126139" y="310951"/>
                </a:lnTo>
                <a:lnTo>
                  <a:pt x="133423" y="314034"/>
                </a:lnTo>
                <a:lnTo>
                  <a:pt x="140728" y="316991"/>
                </a:lnTo>
                <a:lnTo>
                  <a:pt x="139674" y="319417"/>
                </a:lnTo>
                <a:lnTo>
                  <a:pt x="94767" y="323329"/>
                </a:lnTo>
                <a:lnTo>
                  <a:pt x="130368" y="364405"/>
                </a:lnTo>
                <a:lnTo>
                  <a:pt x="169140" y="399216"/>
                </a:lnTo>
                <a:lnTo>
                  <a:pt x="211142" y="427851"/>
                </a:lnTo>
                <a:lnTo>
                  <a:pt x="256431" y="450405"/>
                </a:lnTo>
                <a:lnTo>
                  <a:pt x="305068" y="466968"/>
                </a:lnTo>
                <a:lnTo>
                  <a:pt x="357111" y="477634"/>
                </a:lnTo>
                <a:lnTo>
                  <a:pt x="323240" y="441551"/>
                </a:lnTo>
                <a:lnTo>
                  <a:pt x="290123" y="404910"/>
                </a:lnTo>
                <a:lnTo>
                  <a:pt x="257810" y="367667"/>
                </a:lnTo>
                <a:lnTo>
                  <a:pt x="226350" y="329779"/>
                </a:lnTo>
                <a:lnTo>
                  <a:pt x="195794" y="291202"/>
                </a:lnTo>
                <a:lnTo>
                  <a:pt x="166191" y="251893"/>
                </a:lnTo>
                <a:lnTo>
                  <a:pt x="137592" y="211807"/>
                </a:lnTo>
                <a:lnTo>
                  <a:pt x="120849" y="186943"/>
                </a:lnTo>
                <a:lnTo>
                  <a:pt x="82931" y="186943"/>
                </a:lnTo>
                <a:lnTo>
                  <a:pt x="27698" y="169138"/>
                </a:lnTo>
                <a:close/>
              </a:path>
              <a:path w="462280" h="577850">
                <a:moveTo>
                  <a:pt x="312940" y="273100"/>
                </a:moveTo>
                <a:lnTo>
                  <a:pt x="289902" y="300875"/>
                </a:lnTo>
                <a:lnTo>
                  <a:pt x="284632" y="301320"/>
                </a:lnTo>
                <a:lnTo>
                  <a:pt x="338187" y="301320"/>
                </a:lnTo>
                <a:lnTo>
                  <a:pt x="336952" y="299435"/>
                </a:lnTo>
                <a:lnTo>
                  <a:pt x="312940" y="273100"/>
                </a:lnTo>
                <a:close/>
              </a:path>
              <a:path w="462280" h="577850">
                <a:moveTo>
                  <a:pt x="139" y="0"/>
                </a:moveTo>
                <a:lnTo>
                  <a:pt x="247" y="59728"/>
                </a:lnTo>
                <a:lnTo>
                  <a:pt x="0" y="76619"/>
                </a:lnTo>
                <a:lnTo>
                  <a:pt x="1180" y="91411"/>
                </a:lnTo>
                <a:lnTo>
                  <a:pt x="5397" y="104735"/>
                </a:lnTo>
                <a:lnTo>
                  <a:pt x="12519" y="116733"/>
                </a:lnTo>
                <a:lnTo>
                  <a:pt x="22415" y="127546"/>
                </a:lnTo>
                <a:lnTo>
                  <a:pt x="84404" y="184467"/>
                </a:lnTo>
                <a:lnTo>
                  <a:pt x="82931" y="186943"/>
                </a:lnTo>
                <a:lnTo>
                  <a:pt x="120849" y="186943"/>
                </a:lnTo>
                <a:lnTo>
                  <a:pt x="110046" y="170902"/>
                </a:lnTo>
                <a:lnTo>
                  <a:pt x="83604" y="129133"/>
                </a:lnTo>
                <a:lnTo>
                  <a:pt x="178394" y="129133"/>
                </a:lnTo>
                <a:lnTo>
                  <a:pt x="175257" y="118524"/>
                </a:lnTo>
                <a:lnTo>
                  <a:pt x="168744" y="96202"/>
                </a:lnTo>
                <a:lnTo>
                  <a:pt x="125057" y="59728"/>
                </a:lnTo>
                <a:lnTo>
                  <a:pt x="85739" y="36556"/>
                </a:lnTo>
                <a:lnTo>
                  <a:pt x="44175" y="16652"/>
                </a:lnTo>
                <a:lnTo>
                  <a:pt x="139" y="0"/>
                </a:lnTo>
                <a:close/>
              </a:path>
              <a:path w="462280" h="577850">
                <a:moveTo>
                  <a:pt x="188213" y="109029"/>
                </a:moveTo>
                <a:lnTo>
                  <a:pt x="191566" y="168668"/>
                </a:lnTo>
                <a:lnTo>
                  <a:pt x="246584" y="168668"/>
                </a:lnTo>
                <a:lnTo>
                  <a:pt x="222864" y="140707"/>
                </a:lnTo>
                <a:lnTo>
                  <a:pt x="188213" y="109029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70743" y="3716007"/>
            <a:ext cx="436245" cy="431165"/>
          </a:xfrm>
          <a:custGeom>
            <a:avLst/>
            <a:gdLst/>
            <a:ahLst/>
            <a:cxnLst/>
            <a:rect l="l" t="t" r="r" b="b"/>
            <a:pathLst>
              <a:path w="436245" h="431164">
                <a:moveTo>
                  <a:pt x="112306" y="0"/>
                </a:moveTo>
                <a:lnTo>
                  <a:pt x="116189" y="69343"/>
                </a:lnTo>
                <a:lnTo>
                  <a:pt x="118233" y="103974"/>
                </a:lnTo>
                <a:lnTo>
                  <a:pt x="120357" y="136410"/>
                </a:lnTo>
                <a:lnTo>
                  <a:pt x="120198" y="144523"/>
                </a:lnTo>
                <a:lnTo>
                  <a:pt x="118300" y="151430"/>
                </a:lnTo>
                <a:lnTo>
                  <a:pt x="114421" y="157500"/>
                </a:lnTo>
                <a:lnTo>
                  <a:pt x="108318" y="163106"/>
                </a:lnTo>
                <a:lnTo>
                  <a:pt x="81429" y="183604"/>
                </a:lnTo>
                <a:lnTo>
                  <a:pt x="0" y="247294"/>
                </a:lnTo>
                <a:lnTo>
                  <a:pt x="6781" y="249326"/>
                </a:lnTo>
                <a:lnTo>
                  <a:pt x="11353" y="250837"/>
                </a:lnTo>
                <a:lnTo>
                  <a:pt x="133781" y="282333"/>
                </a:lnTo>
                <a:lnTo>
                  <a:pt x="164193" y="328976"/>
                </a:lnTo>
                <a:lnTo>
                  <a:pt x="174291" y="356849"/>
                </a:lnTo>
                <a:lnTo>
                  <a:pt x="196849" y="417931"/>
                </a:lnTo>
                <a:lnTo>
                  <a:pt x="199186" y="423252"/>
                </a:lnTo>
                <a:lnTo>
                  <a:pt x="202272" y="430860"/>
                </a:lnTo>
                <a:lnTo>
                  <a:pt x="206743" y="424091"/>
                </a:lnTo>
                <a:lnTo>
                  <a:pt x="209791" y="419582"/>
                </a:lnTo>
                <a:lnTo>
                  <a:pt x="262408" y="337032"/>
                </a:lnTo>
                <a:lnTo>
                  <a:pt x="278815" y="310959"/>
                </a:lnTo>
                <a:lnTo>
                  <a:pt x="283286" y="303809"/>
                </a:lnTo>
                <a:lnTo>
                  <a:pt x="288188" y="300647"/>
                </a:lnTo>
                <a:lnTo>
                  <a:pt x="300176" y="300647"/>
                </a:lnTo>
                <a:lnTo>
                  <a:pt x="313341" y="300489"/>
                </a:lnTo>
                <a:lnTo>
                  <a:pt x="362394" y="298919"/>
                </a:lnTo>
                <a:lnTo>
                  <a:pt x="436007" y="298742"/>
                </a:lnTo>
                <a:lnTo>
                  <a:pt x="390418" y="236154"/>
                </a:lnTo>
                <a:lnTo>
                  <a:pt x="352234" y="190715"/>
                </a:lnTo>
                <a:lnTo>
                  <a:pt x="346930" y="183289"/>
                </a:lnTo>
                <a:lnTo>
                  <a:pt x="344139" y="175880"/>
                </a:lnTo>
                <a:lnTo>
                  <a:pt x="343799" y="168050"/>
                </a:lnTo>
                <a:lnTo>
                  <a:pt x="345846" y="159359"/>
                </a:lnTo>
                <a:lnTo>
                  <a:pt x="350326" y="145640"/>
                </a:lnTo>
                <a:lnTo>
                  <a:pt x="354425" y="131791"/>
                </a:lnTo>
                <a:lnTo>
                  <a:pt x="362242" y="103974"/>
                </a:lnTo>
                <a:lnTo>
                  <a:pt x="368405" y="82283"/>
                </a:lnTo>
                <a:lnTo>
                  <a:pt x="245135" y="82283"/>
                </a:lnTo>
                <a:lnTo>
                  <a:pt x="235877" y="81305"/>
                </a:lnTo>
                <a:lnTo>
                  <a:pt x="230682" y="77952"/>
                </a:lnTo>
                <a:lnTo>
                  <a:pt x="204288" y="60634"/>
                </a:lnTo>
                <a:lnTo>
                  <a:pt x="122237" y="5333"/>
                </a:lnTo>
                <a:lnTo>
                  <a:pt x="118389" y="3454"/>
                </a:lnTo>
                <a:lnTo>
                  <a:pt x="112306" y="0"/>
                </a:lnTo>
                <a:close/>
              </a:path>
              <a:path w="436245" h="431164">
                <a:moveTo>
                  <a:pt x="300176" y="300647"/>
                </a:moveTo>
                <a:lnTo>
                  <a:pt x="288188" y="300647"/>
                </a:lnTo>
                <a:lnTo>
                  <a:pt x="296989" y="300685"/>
                </a:lnTo>
                <a:lnTo>
                  <a:pt x="300176" y="300647"/>
                </a:lnTo>
                <a:close/>
              </a:path>
              <a:path w="436245" h="431164">
                <a:moveTo>
                  <a:pt x="436007" y="298742"/>
                </a:moveTo>
                <a:lnTo>
                  <a:pt x="399207" y="298742"/>
                </a:lnTo>
                <a:lnTo>
                  <a:pt x="436029" y="298830"/>
                </a:lnTo>
                <a:close/>
              </a:path>
              <a:path w="436245" h="431164">
                <a:moveTo>
                  <a:pt x="383425" y="29070"/>
                </a:moveTo>
                <a:lnTo>
                  <a:pt x="376656" y="31470"/>
                </a:lnTo>
                <a:lnTo>
                  <a:pt x="372529" y="32829"/>
                </a:lnTo>
                <a:lnTo>
                  <a:pt x="280431" y="68985"/>
                </a:lnTo>
                <a:lnTo>
                  <a:pt x="245135" y="82283"/>
                </a:lnTo>
                <a:lnTo>
                  <a:pt x="368405" y="82283"/>
                </a:lnTo>
                <a:lnTo>
                  <a:pt x="383425" y="2907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12261" y="1095984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69">
                <a:moveTo>
                  <a:pt x="111569" y="0"/>
                </a:moveTo>
                <a:lnTo>
                  <a:pt x="113645" y="34188"/>
                </a:lnTo>
                <a:lnTo>
                  <a:pt x="115465" y="64744"/>
                </a:lnTo>
                <a:lnTo>
                  <a:pt x="117523" y="96065"/>
                </a:lnTo>
                <a:lnTo>
                  <a:pt x="119989" y="127050"/>
                </a:lnTo>
                <a:lnTo>
                  <a:pt x="120240" y="140316"/>
                </a:lnTo>
                <a:lnTo>
                  <a:pt x="117817" y="151911"/>
                </a:lnTo>
                <a:lnTo>
                  <a:pt x="111699" y="161819"/>
                </a:lnTo>
                <a:lnTo>
                  <a:pt x="100863" y="170027"/>
                </a:lnTo>
                <a:lnTo>
                  <a:pt x="93544" y="174660"/>
                </a:lnTo>
                <a:lnTo>
                  <a:pt x="86621" y="180019"/>
                </a:lnTo>
                <a:lnTo>
                  <a:pt x="79873" y="185697"/>
                </a:lnTo>
                <a:lnTo>
                  <a:pt x="73075" y="191287"/>
                </a:lnTo>
                <a:lnTo>
                  <a:pt x="0" y="248704"/>
                </a:lnTo>
                <a:lnTo>
                  <a:pt x="7315" y="251040"/>
                </a:lnTo>
                <a:lnTo>
                  <a:pt x="11925" y="252755"/>
                </a:lnTo>
                <a:lnTo>
                  <a:pt x="104961" y="277054"/>
                </a:lnTo>
                <a:lnTo>
                  <a:pt x="134505" y="284238"/>
                </a:lnTo>
                <a:lnTo>
                  <a:pt x="141732" y="286722"/>
                </a:lnTo>
                <a:lnTo>
                  <a:pt x="147085" y="290412"/>
                </a:lnTo>
                <a:lnTo>
                  <a:pt x="151018" y="295495"/>
                </a:lnTo>
                <a:lnTo>
                  <a:pt x="153987" y="302158"/>
                </a:lnTo>
                <a:lnTo>
                  <a:pt x="165453" y="334314"/>
                </a:lnTo>
                <a:lnTo>
                  <a:pt x="177166" y="366650"/>
                </a:lnTo>
                <a:lnTo>
                  <a:pt x="201345" y="432943"/>
                </a:lnTo>
                <a:lnTo>
                  <a:pt x="205714" y="426466"/>
                </a:lnTo>
                <a:lnTo>
                  <a:pt x="208826" y="422046"/>
                </a:lnTo>
                <a:lnTo>
                  <a:pt x="211721" y="417487"/>
                </a:lnTo>
                <a:lnTo>
                  <a:pt x="244589" y="366218"/>
                </a:lnTo>
                <a:lnTo>
                  <a:pt x="260917" y="340518"/>
                </a:lnTo>
                <a:lnTo>
                  <a:pt x="277037" y="314693"/>
                </a:lnTo>
                <a:lnTo>
                  <a:pt x="282498" y="305816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90" y="275532"/>
                </a:lnTo>
                <a:lnTo>
                  <a:pt x="404671" y="254398"/>
                </a:lnTo>
                <a:lnTo>
                  <a:pt x="387949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8" y="177461"/>
                </a:lnTo>
                <a:lnTo>
                  <a:pt x="346547" y="156678"/>
                </a:lnTo>
                <a:lnTo>
                  <a:pt x="353148" y="133273"/>
                </a:lnTo>
                <a:lnTo>
                  <a:pt x="361977" y="108881"/>
                </a:lnTo>
                <a:lnTo>
                  <a:pt x="369354" y="83229"/>
                </a:lnTo>
                <a:lnTo>
                  <a:pt x="239853" y="83229"/>
                </a:lnTo>
                <a:lnTo>
                  <a:pt x="232272" y="81113"/>
                </a:lnTo>
                <a:lnTo>
                  <a:pt x="224574" y="76390"/>
                </a:lnTo>
                <a:lnTo>
                  <a:pt x="212615" y="67635"/>
                </a:lnTo>
                <a:lnTo>
                  <a:pt x="20035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69">
                <a:moveTo>
                  <a:pt x="383019" y="31102"/>
                </a:moveTo>
                <a:lnTo>
                  <a:pt x="376389" y="33159"/>
                </a:lnTo>
                <a:lnTo>
                  <a:pt x="372122" y="34188"/>
                </a:lnTo>
                <a:lnTo>
                  <a:pt x="312067" y="57630"/>
                </a:lnTo>
                <a:lnTo>
                  <a:pt x="284203" y="68699"/>
                </a:lnTo>
                <a:lnTo>
                  <a:pt x="256438" y="80124"/>
                </a:lnTo>
                <a:lnTo>
                  <a:pt x="247760" y="82859"/>
                </a:lnTo>
                <a:lnTo>
                  <a:pt x="239853" y="83229"/>
                </a:lnTo>
                <a:lnTo>
                  <a:pt x="369354" y="83229"/>
                </a:lnTo>
                <a:lnTo>
                  <a:pt x="375953" y="57611"/>
                </a:lnTo>
                <a:lnTo>
                  <a:pt x="383019" y="31102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87881" y="870966"/>
            <a:ext cx="439420" cy="432434"/>
          </a:xfrm>
          <a:custGeom>
            <a:avLst/>
            <a:gdLst/>
            <a:ahLst/>
            <a:cxnLst/>
            <a:rect l="l" t="t" r="r" b="b"/>
            <a:pathLst>
              <a:path w="439419" h="432434">
                <a:moveTo>
                  <a:pt x="113576" y="0"/>
                </a:moveTo>
                <a:lnTo>
                  <a:pt x="113576" y="6350"/>
                </a:lnTo>
                <a:lnTo>
                  <a:pt x="113410" y="9817"/>
                </a:lnTo>
                <a:lnTo>
                  <a:pt x="117033" y="76314"/>
                </a:lnTo>
                <a:lnTo>
                  <a:pt x="118877" y="107831"/>
                </a:lnTo>
                <a:lnTo>
                  <a:pt x="120980" y="139331"/>
                </a:lnTo>
                <a:lnTo>
                  <a:pt x="120768" y="146866"/>
                </a:lnTo>
                <a:lnTo>
                  <a:pt x="118854" y="153108"/>
                </a:lnTo>
                <a:lnTo>
                  <a:pt x="115124" y="158430"/>
                </a:lnTo>
                <a:lnTo>
                  <a:pt x="109461" y="163207"/>
                </a:lnTo>
                <a:lnTo>
                  <a:pt x="99004" y="170801"/>
                </a:lnTo>
                <a:lnTo>
                  <a:pt x="88774" y="178720"/>
                </a:lnTo>
                <a:lnTo>
                  <a:pt x="68516" y="194843"/>
                </a:lnTo>
                <a:lnTo>
                  <a:pt x="0" y="248615"/>
                </a:lnTo>
                <a:lnTo>
                  <a:pt x="135026" y="283425"/>
                </a:lnTo>
                <a:lnTo>
                  <a:pt x="164879" y="330143"/>
                </a:lnTo>
                <a:lnTo>
                  <a:pt x="175356" y="359078"/>
                </a:lnTo>
                <a:lnTo>
                  <a:pt x="198196" y="421220"/>
                </a:lnTo>
                <a:lnTo>
                  <a:pt x="200012" y="425513"/>
                </a:lnTo>
                <a:lnTo>
                  <a:pt x="202679" y="432244"/>
                </a:lnTo>
                <a:lnTo>
                  <a:pt x="260273" y="341956"/>
                </a:lnTo>
                <a:lnTo>
                  <a:pt x="283552" y="304939"/>
                </a:lnTo>
                <a:lnTo>
                  <a:pt x="288925" y="301434"/>
                </a:lnTo>
                <a:lnTo>
                  <a:pt x="311469" y="301432"/>
                </a:lnTo>
                <a:lnTo>
                  <a:pt x="324772" y="301066"/>
                </a:lnTo>
                <a:lnTo>
                  <a:pt x="438835" y="296887"/>
                </a:lnTo>
                <a:lnTo>
                  <a:pt x="434187" y="290614"/>
                </a:lnTo>
                <a:lnTo>
                  <a:pt x="431431" y="286550"/>
                </a:lnTo>
                <a:lnTo>
                  <a:pt x="371000" y="213144"/>
                </a:lnTo>
                <a:lnTo>
                  <a:pt x="351675" y="190119"/>
                </a:lnTo>
                <a:lnTo>
                  <a:pt x="347141" y="183840"/>
                </a:lnTo>
                <a:lnTo>
                  <a:pt x="344493" y="177495"/>
                </a:lnTo>
                <a:lnTo>
                  <a:pt x="343931" y="170645"/>
                </a:lnTo>
                <a:lnTo>
                  <a:pt x="345655" y="162852"/>
                </a:lnTo>
                <a:lnTo>
                  <a:pt x="350499" y="148072"/>
                </a:lnTo>
                <a:lnTo>
                  <a:pt x="354907" y="133140"/>
                </a:lnTo>
                <a:lnTo>
                  <a:pt x="363283" y="103123"/>
                </a:lnTo>
                <a:lnTo>
                  <a:pt x="368455" y="84836"/>
                </a:lnTo>
                <a:lnTo>
                  <a:pt x="243382" y="84836"/>
                </a:lnTo>
                <a:lnTo>
                  <a:pt x="237756" y="84048"/>
                </a:lnTo>
                <a:lnTo>
                  <a:pt x="113576" y="0"/>
                </a:lnTo>
                <a:close/>
              </a:path>
              <a:path w="439419" h="432434">
                <a:moveTo>
                  <a:pt x="311132" y="301434"/>
                </a:moveTo>
                <a:lnTo>
                  <a:pt x="288925" y="301434"/>
                </a:lnTo>
                <a:lnTo>
                  <a:pt x="298170" y="301510"/>
                </a:lnTo>
                <a:lnTo>
                  <a:pt x="311132" y="301434"/>
                </a:lnTo>
                <a:close/>
              </a:path>
              <a:path w="439419" h="432434">
                <a:moveTo>
                  <a:pt x="383997" y="29286"/>
                </a:moveTo>
                <a:lnTo>
                  <a:pt x="243382" y="84836"/>
                </a:lnTo>
                <a:lnTo>
                  <a:pt x="368455" y="84836"/>
                </a:lnTo>
                <a:lnTo>
                  <a:pt x="383997" y="29286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01012" y="3817683"/>
            <a:ext cx="438784" cy="431800"/>
          </a:xfrm>
          <a:custGeom>
            <a:avLst/>
            <a:gdLst/>
            <a:ahLst/>
            <a:cxnLst/>
            <a:rect l="l" t="t" r="r" b="b"/>
            <a:pathLst>
              <a:path w="438785" h="431800">
                <a:moveTo>
                  <a:pt x="111848" y="0"/>
                </a:moveTo>
                <a:lnTo>
                  <a:pt x="115681" y="69762"/>
                </a:lnTo>
                <a:lnTo>
                  <a:pt x="117733" y="104195"/>
                </a:lnTo>
                <a:lnTo>
                  <a:pt x="120065" y="137591"/>
                </a:lnTo>
                <a:lnTo>
                  <a:pt x="119955" y="145152"/>
                </a:lnTo>
                <a:lnTo>
                  <a:pt x="118237" y="151391"/>
                </a:lnTo>
                <a:lnTo>
                  <a:pt x="114747" y="156767"/>
                </a:lnTo>
                <a:lnTo>
                  <a:pt x="109321" y="161734"/>
                </a:lnTo>
                <a:lnTo>
                  <a:pt x="82217" y="182600"/>
                </a:lnTo>
                <a:lnTo>
                  <a:pt x="0" y="246964"/>
                </a:lnTo>
                <a:lnTo>
                  <a:pt x="5156" y="248716"/>
                </a:lnTo>
                <a:lnTo>
                  <a:pt x="8318" y="250024"/>
                </a:lnTo>
                <a:lnTo>
                  <a:pt x="104253" y="275184"/>
                </a:lnTo>
                <a:lnTo>
                  <a:pt x="145567" y="285419"/>
                </a:lnTo>
                <a:lnTo>
                  <a:pt x="150177" y="290448"/>
                </a:lnTo>
                <a:lnTo>
                  <a:pt x="153555" y="300050"/>
                </a:lnTo>
                <a:lnTo>
                  <a:pt x="165059" y="332270"/>
                </a:lnTo>
                <a:lnTo>
                  <a:pt x="176871" y="364732"/>
                </a:lnTo>
                <a:lnTo>
                  <a:pt x="201472" y="431749"/>
                </a:lnTo>
                <a:lnTo>
                  <a:pt x="263753" y="334314"/>
                </a:lnTo>
                <a:lnTo>
                  <a:pt x="276879" y="314742"/>
                </a:lnTo>
                <a:lnTo>
                  <a:pt x="287708" y="304672"/>
                </a:lnTo>
                <a:lnTo>
                  <a:pt x="302058" y="300785"/>
                </a:lnTo>
                <a:lnTo>
                  <a:pt x="325742" y="299758"/>
                </a:lnTo>
                <a:lnTo>
                  <a:pt x="438277" y="296024"/>
                </a:lnTo>
                <a:lnTo>
                  <a:pt x="433362" y="289661"/>
                </a:lnTo>
                <a:lnTo>
                  <a:pt x="430149" y="285267"/>
                </a:lnTo>
                <a:lnTo>
                  <a:pt x="368678" y="210522"/>
                </a:lnTo>
                <a:lnTo>
                  <a:pt x="349097" y="187210"/>
                </a:lnTo>
                <a:lnTo>
                  <a:pt x="345272" y="181737"/>
                </a:lnTo>
                <a:lnTo>
                  <a:pt x="343244" y="176283"/>
                </a:lnTo>
                <a:lnTo>
                  <a:pt x="342923" y="170499"/>
                </a:lnTo>
                <a:lnTo>
                  <a:pt x="344220" y="164033"/>
                </a:lnTo>
                <a:lnTo>
                  <a:pt x="353034" y="134139"/>
                </a:lnTo>
                <a:lnTo>
                  <a:pt x="361785" y="103807"/>
                </a:lnTo>
                <a:lnTo>
                  <a:pt x="368128" y="81519"/>
                </a:lnTo>
                <a:lnTo>
                  <a:pt x="239822" y="81519"/>
                </a:lnTo>
                <a:lnTo>
                  <a:pt x="232296" y="79395"/>
                </a:lnTo>
                <a:lnTo>
                  <a:pt x="224536" y="74891"/>
                </a:lnTo>
                <a:lnTo>
                  <a:pt x="199856" y="57749"/>
                </a:lnTo>
                <a:lnTo>
                  <a:pt x="121450" y="5079"/>
                </a:lnTo>
                <a:lnTo>
                  <a:pt x="117551" y="3213"/>
                </a:lnTo>
                <a:lnTo>
                  <a:pt x="111848" y="0"/>
                </a:lnTo>
                <a:close/>
              </a:path>
              <a:path w="438785" h="431800">
                <a:moveTo>
                  <a:pt x="381622" y="29806"/>
                </a:moveTo>
                <a:lnTo>
                  <a:pt x="375526" y="31813"/>
                </a:lnTo>
                <a:lnTo>
                  <a:pt x="371678" y="32867"/>
                </a:lnTo>
                <a:lnTo>
                  <a:pt x="284088" y="67098"/>
                </a:lnTo>
                <a:lnTo>
                  <a:pt x="256336" y="78536"/>
                </a:lnTo>
                <a:lnTo>
                  <a:pt x="247654" y="81240"/>
                </a:lnTo>
                <a:lnTo>
                  <a:pt x="239822" y="81519"/>
                </a:lnTo>
                <a:lnTo>
                  <a:pt x="368128" y="81519"/>
                </a:lnTo>
                <a:lnTo>
                  <a:pt x="379907" y="40131"/>
                </a:lnTo>
                <a:lnTo>
                  <a:pt x="380428" y="35852"/>
                </a:lnTo>
                <a:lnTo>
                  <a:pt x="381622" y="29806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3493852"/>
            <a:ext cx="320040" cy="427990"/>
          </a:xfrm>
          <a:custGeom>
            <a:avLst/>
            <a:gdLst/>
            <a:ahLst/>
            <a:cxnLst/>
            <a:rect l="l" t="t" r="r" b="b"/>
            <a:pathLst>
              <a:path w="320040" h="427989">
                <a:moveTo>
                  <a:pt x="0" y="0"/>
                </a:moveTo>
                <a:lnTo>
                  <a:pt x="0" y="115821"/>
                </a:lnTo>
                <a:lnTo>
                  <a:pt x="1228" y="133915"/>
                </a:lnTo>
                <a:lnTo>
                  <a:pt x="984" y="141823"/>
                </a:lnTo>
                <a:lnTo>
                  <a:pt x="0" y="144933"/>
                </a:lnTo>
                <a:lnTo>
                  <a:pt x="0" y="274745"/>
                </a:lnTo>
                <a:lnTo>
                  <a:pt x="3895" y="275672"/>
                </a:lnTo>
                <a:lnTo>
                  <a:pt x="16574" y="279439"/>
                </a:lnTo>
                <a:lnTo>
                  <a:pt x="26832" y="285215"/>
                </a:lnTo>
                <a:lnTo>
                  <a:pt x="34322" y="294026"/>
                </a:lnTo>
                <a:lnTo>
                  <a:pt x="38693" y="306902"/>
                </a:lnTo>
                <a:lnTo>
                  <a:pt x="40783" y="315267"/>
                </a:lnTo>
                <a:lnTo>
                  <a:pt x="43739" y="323482"/>
                </a:lnTo>
                <a:lnTo>
                  <a:pt x="47074" y="331630"/>
                </a:lnTo>
                <a:lnTo>
                  <a:pt x="50300" y="339795"/>
                </a:lnTo>
                <a:lnTo>
                  <a:pt x="82660" y="427793"/>
                </a:lnTo>
                <a:lnTo>
                  <a:pt x="98070" y="404477"/>
                </a:lnTo>
                <a:lnTo>
                  <a:pt x="113164" y="381995"/>
                </a:lnTo>
                <a:lnTo>
                  <a:pt x="127332" y="359711"/>
                </a:lnTo>
                <a:lnTo>
                  <a:pt x="139962" y="336988"/>
                </a:lnTo>
                <a:lnTo>
                  <a:pt x="153024" y="316462"/>
                </a:lnTo>
                <a:lnTo>
                  <a:pt x="168895" y="302571"/>
                </a:lnTo>
                <a:lnTo>
                  <a:pt x="188406" y="295719"/>
                </a:lnTo>
                <a:lnTo>
                  <a:pt x="225385" y="295719"/>
                </a:lnTo>
                <a:lnTo>
                  <a:pt x="319439" y="292208"/>
                </a:lnTo>
                <a:lnTo>
                  <a:pt x="313660" y="284804"/>
                </a:lnTo>
                <a:lnTo>
                  <a:pt x="310117" y="280028"/>
                </a:lnTo>
                <a:lnTo>
                  <a:pt x="249025" y="205765"/>
                </a:lnTo>
                <a:lnTo>
                  <a:pt x="223935" y="175723"/>
                </a:lnTo>
                <a:lnTo>
                  <a:pt x="222639" y="169691"/>
                </a:lnTo>
                <a:lnTo>
                  <a:pt x="225408" y="160712"/>
                </a:lnTo>
                <a:lnTo>
                  <a:pt x="233279" y="134513"/>
                </a:lnTo>
                <a:lnTo>
                  <a:pt x="240891" y="108234"/>
                </a:lnTo>
                <a:lnTo>
                  <a:pt x="249267" y="78683"/>
                </a:lnTo>
                <a:lnTo>
                  <a:pt x="125510" y="78683"/>
                </a:lnTo>
                <a:lnTo>
                  <a:pt x="116861" y="77692"/>
                </a:lnTo>
                <a:lnTo>
                  <a:pt x="85982" y="57388"/>
                </a:lnTo>
                <a:lnTo>
                  <a:pt x="4123" y="2152"/>
                </a:lnTo>
                <a:lnTo>
                  <a:pt x="0" y="0"/>
                </a:lnTo>
                <a:close/>
              </a:path>
              <a:path w="320040" h="427989">
                <a:moveTo>
                  <a:pt x="225385" y="295719"/>
                </a:moveTo>
                <a:lnTo>
                  <a:pt x="188406" y="295719"/>
                </a:lnTo>
                <a:lnTo>
                  <a:pt x="212390" y="296310"/>
                </a:lnTo>
                <a:lnTo>
                  <a:pt x="218728" y="297377"/>
                </a:lnTo>
                <a:lnTo>
                  <a:pt x="225385" y="295719"/>
                </a:lnTo>
                <a:close/>
              </a:path>
              <a:path w="320040" h="427989">
                <a:moveTo>
                  <a:pt x="263851" y="24797"/>
                </a:moveTo>
                <a:lnTo>
                  <a:pt x="125510" y="78683"/>
                </a:lnTo>
                <a:lnTo>
                  <a:pt x="249267" y="78683"/>
                </a:lnTo>
                <a:lnTo>
                  <a:pt x="255812" y="55594"/>
                </a:lnTo>
                <a:lnTo>
                  <a:pt x="257775" y="48437"/>
                </a:lnTo>
                <a:lnTo>
                  <a:pt x="259698" y="41048"/>
                </a:lnTo>
                <a:lnTo>
                  <a:pt x="263851" y="24797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17202" y="5751370"/>
            <a:ext cx="474980" cy="462280"/>
          </a:xfrm>
          <a:custGeom>
            <a:avLst/>
            <a:gdLst/>
            <a:ahLst/>
            <a:cxnLst/>
            <a:rect l="l" t="t" r="r" b="b"/>
            <a:pathLst>
              <a:path w="474979" h="462279">
                <a:moveTo>
                  <a:pt x="301463" y="0"/>
                </a:moveTo>
                <a:lnTo>
                  <a:pt x="257242" y="9736"/>
                </a:lnTo>
                <a:lnTo>
                  <a:pt x="216661" y="32106"/>
                </a:lnTo>
                <a:lnTo>
                  <a:pt x="186405" y="62823"/>
                </a:lnTo>
                <a:lnTo>
                  <a:pt x="164798" y="102557"/>
                </a:lnTo>
                <a:lnTo>
                  <a:pt x="155164" y="148990"/>
                </a:lnTo>
                <a:lnTo>
                  <a:pt x="160824" y="199804"/>
                </a:lnTo>
                <a:lnTo>
                  <a:pt x="185102" y="252680"/>
                </a:lnTo>
                <a:lnTo>
                  <a:pt x="0" y="423736"/>
                </a:lnTo>
                <a:lnTo>
                  <a:pt x="35940" y="461963"/>
                </a:lnTo>
                <a:lnTo>
                  <a:pt x="223075" y="289357"/>
                </a:lnTo>
                <a:lnTo>
                  <a:pt x="404056" y="289357"/>
                </a:lnTo>
                <a:lnTo>
                  <a:pt x="413680" y="283996"/>
                </a:lnTo>
                <a:lnTo>
                  <a:pt x="417486" y="280073"/>
                </a:lnTo>
                <a:lnTo>
                  <a:pt x="315442" y="280073"/>
                </a:lnTo>
                <a:lnTo>
                  <a:pt x="267551" y="270352"/>
                </a:lnTo>
                <a:lnTo>
                  <a:pt x="228199" y="243896"/>
                </a:lnTo>
                <a:lnTo>
                  <a:pt x="201592" y="204884"/>
                </a:lnTo>
                <a:lnTo>
                  <a:pt x="191935" y="157493"/>
                </a:lnTo>
                <a:lnTo>
                  <a:pt x="201717" y="110659"/>
                </a:lnTo>
                <a:lnTo>
                  <a:pt x="227925" y="72211"/>
                </a:lnTo>
                <a:lnTo>
                  <a:pt x="266531" y="46152"/>
                </a:lnTo>
                <a:lnTo>
                  <a:pt x="313512" y="36487"/>
                </a:lnTo>
                <a:lnTo>
                  <a:pt x="414798" y="36487"/>
                </a:lnTo>
                <a:lnTo>
                  <a:pt x="389248" y="17936"/>
                </a:lnTo>
                <a:lnTo>
                  <a:pt x="346429" y="2774"/>
                </a:lnTo>
                <a:lnTo>
                  <a:pt x="301463" y="0"/>
                </a:lnTo>
                <a:close/>
              </a:path>
              <a:path w="474979" h="462279">
                <a:moveTo>
                  <a:pt x="404056" y="289357"/>
                </a:moveTo>
                <a:lnTo>
                  <a:pt x="223075" y="289357"/>
                </a:lnTo>
                <a:lnTo>
                  <a:pt x="275115" y="311843"/>
                </a:lnTo>
                <a:lnTo>
                  <a:pt x="325947" y="316777"/>
                </a:lnTo>
                <a:lnTo>
                  <a:pt x="372995" y="306661"/>
                </a:lnTo>
                <a:lnTo>
                  <a:pt x="404056" y="289357"/>
                </a:lnTo>
                <a:close/>
              </a:path>
              <a:path w="474979" h="462279">
                <a:moveTo>
                  <a:pt x="414798" y="36487"/>
                </a:moveTo>
                <a:lnTo>
                  <a:pt x="313512" y="36487"/>
                </a:lnTo>
                <a:lnTo>
                  <a:pt x="361543" y="46048"/>
                </a:lnTo>
                <a:lnTo>
                  <a:pt x="400977" y="72260"/>
                </a:lnTo>
                <a:lnTo>
                  <a:pt x="427694" y="111079"/>
                </a:lnTo>
                <a:lnTo>
                  <a:pt x="437578" y="158458"/>
                </a:lnTo>
                <a:lnTo>
                  <a:pt x="428067" y="205818"/>
                </a:lnTo>
                <a:lnTo>
                  <a:pt x="401942" y="244459"/>
                </a:lnTo>
                <a:lnTo>
                  <a:pt x="363101" y="270504"/>
                </a:lnTo>
                <a:lnTo>
                  <a:pt x="315442" y="280073"/>
                </a:lnTo>
                <a:lnTo>
                  <a:pt x="417486" y="280073"/>
                </a:lnTo>
                <a:lnTo>
                  <a:pt x="445427" y="251283"/>
                </a:lnTo>
                <a:lnTo>
                  <a:pt x="466236" y="210882"/>
                </a:lnTo>
                <a:lnTo>
                  <a:pt x="474576" y="167271"/>
                </a:lnTo>
                <a:lnTo>
                  <a:pt x="470670" y="123268"/>
                </a:lnTo>
                <a:lnTo>
                  <a:pt x="454745" y="81693"/>
                </a:lnTo>
                <a:lnTo>
                  <a:pt x="427024" y="45365"/>
                </a:lnTo>
                <a:lnTo>
                  <a:pt x="414798" y="36487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47073" y="5852310"/>
            <a:ext cx="474980" cy="462915"/>
          </a:xfrm>
          <a:custGeom>
            <a:avLst/>
            <a:gdLst/>
            <a:ahLst/>
            <a:cxnLst/>
            <a:rect l="l" t="t" r="r" b="b"/>
            <a:pathLst>
              <a:path w="474980" h="462914">
                <a:moveTo>
                  <a:pt x="302664" y="0"/>
                </a:moveTo>
                <a:lnTo>
                  <a:pt x="257873" y="10715"/>
                </a:lnTo>
                <a:lnTo>
                  <a:pt x="217522" y="31837"/>
                </a:lnTo>
                <a:lnTo>
                  <a:pt x="187010" y="61114"/>
                </a:lnTo>
                <a:lnTo>
                  <a:pt x="166447" y="98246"/>
                </a:lnTo>
                <a:lnTo>
                  <a:pt x="155943" y="142935"/>
                </a:lnTo>
                <a:lnTo>
                  <a:pt x="155384" y="172229"/>
                </a:lnTo>
                <a:lnTo>
                  <a:pt x="160293" y="200271"/>
                </a:lnTo>
                <a:lnTo>
                  <a:pt x="170430" y="227144"/>
                </a:lnTo>
                <a:lnTo>
                  <a:pt x="185559" y="252930"/>
                </a:lnTo>
                <a:lnTo>
                  <a:pt x="0" y="424354"/>
                </a:lnTo>
                <a:lnTo>
                  <a:pt x="35788" y="462696"/>
                </a:lnTo>
                <a:lnTo>
                  <a:pt x="176840" y="332663"/>
                </a:lnTo>
                <a:lnTo>
                  <a:pt x="211582" y="300250"/>
                </a:lnTo>
                <a:lnTo>
                  <a:pt x="217958" y="295368"/>
                </a:lnTo>
                <a:lnTo>
                  <a:pt x="223888" y="293420"/>
                </a:lnTo>
                <a:lnTo>
                  <a:pt x="398599" y="293420"/>
                </a:lnTo>
                <a:lnTo>
                  <a:pt x="411606" y="286376"/>
                </a:lnTo>
                <a:lnTo>
                  <a:pt x="417008" y="280921"/>
                </a:lnTo>
                <a:lnTo>
                  <a:pt x="314553" y="280921"/>
                </a:lnTo>
                <a:lnTo>
                  <a:pt x="266629" y="270798"/>
                </a:lnTo>
                <a:lnTo>
                  <a:pt x="227691" y="244197"/>
                </a:lnTo>
                <a:lnTo>
                  <a:pt x="201632" y="205049"/>
                </a:lnTo>
                <a:lnTo>
                  <a:pt x="192341" y="157286"/>
                </a:lnTo>
                <a:lnTo>
                  <a:pt x="202236" y="110438"/>
                </a:lnTo>
                <a:lnTo>
                  <a:pt x="228515" y="72188"/>
                </a:lnTo>
                <a:lnTo>
                  <a:pt x="267213" y="46442"/>
                </a:lnTo>
                <a:lnTo>
                  <a:pt x="314363" y="37106"/>
                </a:lnTo>
                <a:lnTo>
                  <a:pt x="414904" y="37106"/>
                </a:lnTo>
                <a:lnTo>
                  <a:pt x="385889" y="16368"/>
                </a:lnTo>
                <a:lnTo>
                  <a:pt x="345493" y="1932"/>
                </a:lnTo>
                <a:lnTo>
                  <a:pt x="302664" y="0"/>
                </a:lnTo>
                <a:close/>
              </a:path>
              <a:path w="474980" h="462914">
                <a:moveTo>
                  <a:pt x="398599" y="293420"/>
                </a:moveTo>
                <a:lnTo>
                  <a:pt x="223888" y="293420"/>
                </a:lnTo>
                <a:lnTo>
                  <a:pt x="230112" y="294192"/>
                </a:lnTo>
                <a:lnTo>
                  <a:pt x="237375" y="297469"/>
                </a:lnTo>
                <a:lnTo>
                  <a:pt x="281724" y="314207"/>
                </a:lnTo>
                <a:lnTo>
                  <a:pt x="327440" y="317497"/>
                </a:lnTo>
                <a:lnTo>
                  <a:pt x="371681" y="308000"/>
                </a:lnTo>
                <a:lnTo>
                  <a:pt x="398599" y="293420"/>
                </a:lnTo>
                <a:close/>
              </a:path>
              <a:path w="474980" h="462914">
                <a:moveTo>
                  <a:pt x="414904" y="37106"/>
                </a:moveTo>
                <a:lnTo>
                  <a:pt x="314363" y="37106"/>
                </a:lnTo>
                <a:lnTo>
                  <a:pt x="362629" y="47098"/>
                </a:lnTo>
                <a:lnTo>
                  <a:pt x="401980" y="73952"/>
                </a:lnTo>
                <a:lnTo>
                  <a:pt x="428291" y="113498"/>
                </a:lnTo>
                <a:lnTo>
                  <a:pt x="437438" y="161566"/>
                </a:lnTo>
                <a:lnTo>
                  <a:pt x="427149" y="208353"/>
                </a:lnTo>
                <a:lnTo>
                  <a:pt x="400561" y="246442"/>
                </a:lnTo>
                <a:lnTo>
                  <a:pt x="361690" y="271932"/>
                </a:lnTo>
                <a:lnTo>
                  <a:pt x="314553" y="280921"/>
                </a:lnTo>
                <a:lnTo>
                  <a:pt x="417008" y="280921"/>
                </a:lnTo>
                <a:lnTo>
                  <a:pt x="444373" y="253285"/>
                </a:lnTo>
                <a:lnTo>
                  <a:pt x="466251" y="211819"/>
                </a:lnTo>
                <a:lnTo>
                  <a:pt x="474952" y="167263"/>
                </a:lnTo>
                <a:lnTo>
                  <a:pt x="470615" y="122428"/>
                </a:lnTo>
                <a:lnTo>
                  <a:pt x="453378" y="80125"/>
                </a:lnTo>
                <a:lnTo>
                  <a:pt x="423379" y="43164"/>
                </a:lnTo>
                <a:lnTo>
                  <a:pt x="414904" y="37106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029254" y="3491153"/>
            <a:ext cx="474980" cy="462280"/>
          </a:xfrm>
          <a:custGeom>
            <a:avLst/>
            <a:gdLst/>
            <a:ahLst/>
            <a:cxnLst/>
            <a:rect l="l" t="t" r="r" b="b"/>
            <a:pathLst>
              <a:path w="474979" h="462279">
                <a:moveTo>
                  <a:pt x="302628" y="0"/>
                </a:moveTo>
                <a:lnTo>
                  <a:pt x="258373" y="9327"/>
                </a:lnTo>
                <a:lnTo>
                  <a:pt x="219603" y="30054"/>
                </a:lnTo>
                <a:lnTo>
                  <a:pt x="188277" y="60301"/>
                </a:lnTo>
                <a:lnTo>
                  <a:pt x="166353" y="98191"/>
                </a:lnTo>
                <a:lnTo>
                  <a:pt x="155790" y="141846"/>
                </a:lnTo>
                <a:lnTo>
                  <a:pt x="155560" y="171165"/>
                </a:lnTo>
                <a:lnTo>
                  <a:pt x="160413" y="199297"/>
                </a:lnTo>
                <a:lnTo>
                  <a:pt x="170410" y="226321"/>
                </a:lnTo>
                <a:lnTo>
                  <a:pt x="185610" y="252310"/>
                </a:lnTo>
                <a:lnTo>
                  <a:pt x="0" y="423760"/>
                </a:lnTo>
                <a:lnTo>
                  <a:pt x="35979" y="461962"/>
                </a:lnTo>
                <a:lnTo>
                  <a:pt x="211429" y="299885"/>
                </a:lnTo>
                <a:lnTo>
                  <a:pt x="217451" y="295137"/>
                </a:lnTo>
                <a:lnTo>
                  <a:pt x="223197" y="292935"/>
                </a:lnTo>
                <a:lnTo>
                  <a:pt x="397417" y="292935"/>
                </a:lnTo>
                <a:lnTo>
                  <a:pt x="411683" y="284899"/>
                </a:lnTo>
                <a:lnTo>
                  <a:pt x="416389" y="280289"/>
                </a:lnTo>
                <a:lnTo>
                  <a:pt x="315010" y="280289"/>
                </a:lnTo>
                <a:lnTo>
                  <a:pt x="267105" y="270479"/>
                </a:lnTo>
                <a:lnTo>
                  <a:pt x="228150" y="244097"/>
                </a:lnTo>
                <a:lnTo>
                  <a:pt x="202009" y="205022"/>
                </a:lnTo>
                <a:lnTo>
                  <a:pt x="192544" y="157137"/>
                </a:lnTo>
                <a:lnTo>
                  <a:pt x="202173" y="109886"/>
                </a:lnTo>
                <a:lnTo>
                  <a:pt x="228304" y="71758"/>
                </a:lnTo>
                <a:lnTo>
                  <a:pt x="267289" y="46312"/>
                </a:lnTo>
                <a:lnTo>
                  <a:pt x="315480" y="37109"/>
                </a:lnTo>
                <a:lnTo>
                  <a:pt x="416305" y="37109"/>
                </a:lnTo>
                <a:lnTo>
                  <a:pt x="390978" y="18818"/>
                </a:lnTo>
                <a:lnTo>
                  <a:pt x="348839" y="3423"/>
                </a:lnTo>
                <a:lnTo>
                  <a:pt x="302628" y="0"/>
                </a:lnTo>
                <a:close/>
              </a:path>
              <a:path w="474979" h="462279">
                <a:moveTo>
                  <a:pt x="397417" y="292935"/>
                </a:moveTo>
                <a:lnTo>
                  <a:pt x="223197" y="292935"/>
                </a:lnTo>
                <a:lnTo>
                  <a:pt x="229480" y="293366"/>
                </a:lnTo>
                <a:lnTo>
                  <a:pt x="237108" y="296519"/>
                </a:lnTo>
                <a:lnTo>
                  <a:pt x="282088" y="313942"/>
                </a:lnTo>
                <a:lnTo>
                  <a:pt x="326472" y="318046"/>
                </a:lnTo>
                <a:lnTo>
                  <a:pt x="369818" y="308481"/>
                </a:lnTo>
                <a:lnTo>
                  <a:pt x="397417" y="292935"/>
                </a:lnTo>
                <a:close/>
              </a:path>
              <a:path w="474979" h="462279">
                <a:moveTo>
                  <a:pt x="416305" y="37109"/>
                </a:moveTo>
                <a:lnTo>
                  <a:pt x="315480" y="37109"/>
                </a:lnTo>
                <a:lnTo>
                  <a:pt x="362925" y="46796"/>
                </a:lnTo>
                <a:lnTo>
                  <a:pt x="401724" y="72985"/>
                </a:lnTo>
                <a:lnTo>
                  <a:pt x="427910" y="111706"/>
                </a:lnTo>
                <a:lnTo>
                  <a:pt x="437514" y="158991"/>
                </a:lnTo>
                <a:lnTo>
                  <a:pt x="427842" y="206251"/>
                </a:lnTo>
                <a:lnTo>
                  <a:pt x="401523" y="244871"/>
                </a:lnTo>
                <a:lnTo>
                  <a:pt x="362573" y="270876"/>
                </a:lnTo>
                <a:lnTo>
                  <a:pt x="315010" y="280289"/>
                </a:lnTo>
                <a:lnTo>
                  <a:pt x="416389" y="280289"/>
                </a:lnTo>
                <a:lnTo>
                  <a:pt x="445815" y="251461"/>
                </a:lnTo>
                <a:lnTo>
                  <a:pt x="466777" y="212707"/>
                </a:lnTo>
                <a:lnTo>
                  <a:pt x="474807" y="169222"/>
                </a:lnTo>
                <a:lnTo>
                  <a:pt x="470141" y="121589"/>
                </a:lnTo>
                <a:lnTo>
                  <a:pt x="453909" y="79426"/>
                </a:lnTo>
                <a:lnTo>
                  <a:pt x="426761" y="44661"/>
                </a:lnTo>
                <a:lnTo>
                  <a:pt x="416305" y="37109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393067" y="4042391"/>
            <a:ext cx="308610" cy="440690"/>
          </a:xfrm>
          <a:custGeom>
            <a:avLst/>
            <a:gdLst/>
            <a:ahLst/>
            <a:cxnLst/>
            <a:rect l="l" t="t" r="r" b="b"/>
            <a:pathLst>
              <a:path w="308610" h="440689">
                <a:moveTo>
                  <a:pt x="68354" y="290887"/>
                </a:moveTo>
                <a:lnTo>
                  <a:pt x="39261" y="299756"/>
                </a:lnTo>
                <a:lnTo>
                  <a:pt x="16235" y="319672"/>
                </a:lnTo>
                <a:lnTo>
                  <a:pt x="1567" y="349306"/>
                </a:lnTo>
                <a:lnTo>
                  <a:pt x="0" y="380043"/>
                </a:lnTo>
                <a:lnTo>
                  <a:pt x="10646" y="408646"/>
                </a:lnTo>
                <a:lnTo>
                  <a:pt x="30644" y="430368"/>
                </a:lnTo>
                <a:lnTo>
                  <a:pt x="57130" y="440467"/>
                </a:lnTo>
                <a:lnTo>
                  <a:pt x="84274" y="440340"/>
                </a:lnTo>
                <a:lnTo>
                  <a:pt x="133098" y="423711"/>
                </a:lnTo>
                <a:lnTo>
                  <a:pt x="165153" y="396235"/>
                </a:lnTo>
                <a:lnTo>
                  <a:pt x="177678" y="355098"/>
                </a:lnTo>
                <a:lnTo>
                  <a:pt x="177401" y="309200"/>
                </a:lnTo>
                <a:lnTo>
                  <a:pt x="140696" y="309200"/>
                </a:lnTo>
                <a:lnTo>
                  <a:pt x="120527" y="301243"/>
                </a:lnTo>
                <a:lnTo>
                  <a:pt x="110869" y="297588"/>
                </a:lnTo>
                <a:lnTo>
                  <a:pt x="101224" y="294392"/>
                </a:lnTo>
                <a:lnTo>
                  <a:pt x="68354" y="290887"/>
                </a:lnTo>
                <a:close/>
              </a:path>
              <a:path w="308610" h="440689">
                <a:moveTo>
                  <a:pt x="268041" y="114128"/>
                </a:moveTo>
                <a:lnTo>
                  <a:pt x="177450" y="114128"/>
                </a:lnTo>
                <a:lnTo>
                  <a:pt x="213382" y="134792"/>
                </a:lnTo>
                <a:lnTo>
                  <a:pt x="242647" y="166375"/>
                </a:lnTo>
                <a:lnTo>
                  <a:pt x="262050" y="205915"/>
                </a:lnTo>
                <a:lnTo>
                  <a:pt x="268392" y="250455"/>
                </a:lnTo>
                <a:lnTo>
                  <a:pt x="258476" y="297033"/>
                </a:lnTo>
                <a:lnTo>
                  <a:pt x="256063" y="302951"/>
                </a:lnTo>
                <a:lnTo>
                  <a:pt x="255136" y="309467"/>
                </a:lnTo>
                <a:lnTo>
                  <a:pt x="252938" y="317887"/>
                </a:lnTo>
                <a:lnTo>
                  <a:pt x="258730" y="316667"/>
                </a:lnTo>
                <a:lnTo>
                  <a:pt x="260762" y="316579"/>
                </a:lnTo>
                <a:lnTo>
                  <a:pt x="287226" y="284238"/>
                </a:lnTo>
                <a:lnTo>
                  <a:pt x="308025" y="222297"/>
                </a:lnTo>
                <a:lnTo>
                  <a:pt x="306063" y="187483"/>
                </a:lnTo>
                <a:lnTo>
                  <a:pt x="298001" y="160947"/>
                </a:lnTo>
                <a:lnTo>
                  <a:pt x="285274" y="137212"/>
                </a:lnTo>
                <a:lnTo>
                  <a:pt x="269178" y="115422"/>
                </a:lnTo>
                <a:lnTo>
                  <a:pt x="268041" y="114128"/>
                </a:lnTo>
                <a:close/>
              </a:path>
              <a:path w="308610" h="440689">
                <a:moveTo>
                  <a:pt x="163287" y="0"/>
                </a:moveTo>
                <a:lnTo>
                  <a:pt x="147744" y="2863"/>
                </a:lnTo>
                <a:lnTo>
                  <a:pt x="140696" y="309200"/>
                </a:lnTo>
                <a:lnTo>
                  <a:pt x="177401" y="309200"/>
                </a:lnTo>
                <a:lnTo>
                  <a:pt x="177450" y="114128"/>
                </a:lnTo>
                <a:lnTo>
                  <a:pt x="268041" y="114128"/>
                </a:lnTo>
                <a:lnTo>
                  <a:pt x="251008" y="94722"/>
                </a:lnTo>
                <a:lnTo>
                  <a:pt x="234744" y="76691"/>
                </a:lnTo>
                <a:lnTo>
                  <a:pt x="218907" y="58240"/>
                </a:lnTo>
                <a:lnTo>
                  <a:pt x="203725" y="39281"/>
                </a:lnTo>
                <a:lnTo>
                  <a:pt x="180741" y="7798"/>
                </a:lnTo>
                <a:lnTo>
                  <a:pt x="173157" y="1433"/>
                </a:lnTo>
                <a:lnTo>
                  <a:pt x="163287" y="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101392" y="5466345"/>
            <a:ext cx="92960" cy="155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353523" y="5827869"/>
            <a:ext cx="132080" cy="40005"/>
          </a:xfrm>
          <a:custGeom>
            <a:avLst/>
            <a:gdLst/>
            <a:ahLst/>
            <a:cxnLst/>
            <a:rect l="l" t="t" r="r" b="b"/>
            <a:pathLst>
              <a:path w="132079" h="40004">
                <a:moveTo>
                  <a:pt x="87445" y="23607"/>
                </a:moveTo>
                <a:lnTo>
                  <a:pt x="57899" y="23607"/>
                </a:lnTo>
                <a:lnTo>
                  <a:pt x="35369" y="36434"/>
                </a:lnTo>
                <a:lnTo>
                  <a:pt x="36868" y="39673"/>
                </a:lnTo>
                <a:lnTo>
                  <a:pt x="105981" y="32040"/>
                </a:lnTo>
                <a:lnTo>
                  <a:pt x="106222" y="28763"/>
                </a:lnTo>
                <a:lnTo>
                  <a:pt x="87445" y="23607"/>
                </a:lnTo>
                <a:close/>
              </a:path>
              <a:path w="132079" h="40004">
                <a:moveTo>
                  <a:pt x="62988" y="0"/>
                </a:moveTo>
                <a:lnTo>
                  <a:pt x="28203" y="9554"/>
                </a:lnTo>
                <a:lnTo>
                  <a:pt x="0" y="29729"/>
                </a:lnTo>
                <a:lnTo>
                  <a:pt x="57899" y="23607"/>
                </a:lnTo>
                <a:lnTo>
                  <a:pt x="87445" y="23607"/>
                </a:lnTo>
                <a:lnTo>
                  <a:pt x="79768" y="21499"/>
                </a:lnTo>
                <a:lnTo>
                  <a:pt x="131559" y="15086"/>
                </a:lnTo>
                <a:lnTo>
                  <a:pt x="99169" y="1648"/>
                </a:lnTo>
                <a:lnTo>
                  <a:pt x="62988" y="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266008" y="3567596"/>
            <a:ext cx="131445" cy="40640"/>
          </a:xfrm>
          <a:custGeom>
            <a:avLst/>
            <a:gdLst/>
            <a:ahLst/>
            <a:cxnLst/>
            <a:rect l="l" t="t" r="r" b="b"/>
            <a:pathLst>
              <a:path w="131445" h="40639">
                <a:moveTo>
                  <a:pt x="92242" y="24572"/>
                </a:moveTo>
                <a:lnTo>
                  <a:pt x="53987" y="24572"/>
                </a:lnTo>
                <a:lnTo>
                  <a:pt x="32727" y="38123"/>
                </a:lnTo>
                <a:lnTo>
                  <a:pt x="33883" y="40206"/>
                </a:lnTo>
                <a:lnTo>
                  <a:pt x="105740" y="32104"/>
                </a:lnTo>
                <a:lnTo>
                  <a:pt x="105867" y="29627"/>
                </a:lnTo>
                <a:lnTo>
                  <a:pt x="92242" y="24572"/>
                </a:lnTo>
                <a:close/>
              </a:path>
              <a:path w="131445" h="40639">
                <a:moveTo>
                  <a:pt x="63549" y="0"/>
                </a:moveTo>
                <a:lnTo>
                  <a:pt x="29120" y="9277"/>
                </a:lnTo>
                <a:lnTo>
                  <a:pt x="0" y="29310"/>
                </a:lnTo>
                <a:lnTo>
                  <a:pt x="53987" y="24572"/>
                </a:lnTo>
                <a:lnTo>
                  <a:pt x="92242" y="24572"/>
                </a:lnTo>
                <a:lnTo>
                  <a:pt x="83273" y="21245"/>
                </a:lnTo>
                <a:lnTo>
                  <a:pt x="131356" y="15162"/>
                </a:lnTo>
                <a:lnTo>
                  <a:pt x="99042" y="1840"/>
                </a:lnTo>
                <a:lnTo>
                  <a:pt x="63549" y="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353523" y="5827869"/>
            <a:ext cx="132080" cy="40005"/>
          </a:xfrm>
          <a:custGeom>
            <a:avLst/>
            <a:gdLst/>
            <a:ahLst/>
            <a:cxnLst/>
            <a:rect l="l" t="t" r="r" b="b"/>
            <a:pathLst>
              <a:path w="132079" h="40004">
                <a:moveTo>
                  <a:pt x="87445" y="23607"/>
                </a:moveTo>
                <a:lnTo>
                  <a:pt x="57899" y="23607"/>
                </a:lnTo>
                <a:lnTo>
                  <a:pt x="35369" y="36434"/>
                </a:lnTo>
                <a:lnTo>
                  <a:pt x="36868" y="39673"/>
                </a:lnTo>
                <a:lnTo>
                  <a:pt x="105981" y="32040"/>
                </a:lnTo>
                <a:lnTo>
                  <a:pt x="106222" y="28763"/>
                </a:lnTo>
                <a:lnTo>
                  <a:pt x="87445" y="23607"/>
                </a:lnTo>
                <a:close/>
              </a:path>
              <a:path w="132079" h="40004">
                <a:moveTo>
                  <a:pt x="62988" y="0"/>
                </a:moveTo>
                <a:lnTo>
                  <a:pt x="28203" y="9554"/>
                </a:lnTo>
                <a:lnTo>
                  <a:pt x="0" y="29729"/>
                </a:lnTo>
                <a:lnTo>
                  <a:pt x="57899" y="23607"/>
                </a:lnTo>
                <a:lnTo>
                  <a:pt x="87445" y="23607"/>
                </a:lnTo>
                <a:lnTo>
                  <a:pt x="79768" y="21499"/>
                </a:lnTo>
                <a:lnTo>
                  <a:pt x="131559" y="15086"/>
                </a:lnTo>
                <a:lnTo>
                  <a:pt x="99169" y="1648"/>
                </a:lnTo>
                <a:lnTo>
                  <a:pt x="62988" y="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74395" y="1558520"/>
            <a:ext cx="474345" cy="462280"/>
          </a:xfrm>
          <a:custGeom>
            <a:avLst/>
            <a:gdLst/>
            <a:ahLst/>
            <a:cxnLst/>
            <a:rect l="l" t="t" r="r" b="b"/>
            <a:pathLst>
              <a:path w="474344" h="462280">
                <a:moveTo>
                  <a:pt x="328941" y="0"/>
                </a:moveTo>
                <a:lnTo>
                  <a:pt x="285470" y="1827"/>
                </a:lnTo>
                <a:lnTo>
                  <a:pt x="236923" y="18975"/>
                </a:lnTo>
                <a:lnTo>
                  <a:pt x="197633" y="49299"/>
                </a:lnTo>
                <a:lnTo>
                  <a:pt x="169895" y="89619"/>
                </a:lnTo>
                <a:lnTo>
                  <a:pt x="156003" y="136758"/>
                </a:lnTo>
                <a:lnTo>
                  <a:pt x="158254" y="187539"/>
                </a:lnTo>
                <a:lnTo>
                  <a:pt x="162909" y="204398"/>
                </a:lnTo>
                <a:lnTo>
                  <a:pt x="169041" y="221076"/>
                </a:lnTo>
                <a:lnTo>
                  <a:pt x="175876" y="237874"/>
                </a:lnTo>
                <a:lnTo>
                  <a:pt x="182638" y="255090"/>
                </a:lnTo>
                <a:lnTo>
                  <a:pt x="0" y="423632"/>
                </a:lnTo>
                <a:lnTo>
                  <a:pt x="35521" y="461998"/>
                </a:lnTo>
                <a:lnTo>
                  <a:pt x="39916" y="458188"/>
                </a:lnTo>
                <a:lnTo>
                  <a:pt x="43395" y="455306"/>
                </a:lnTo>
                <a:lnTo>
                  <a:pt x="170818" y="337679"/>
                </a:lnTo>
                <a:lnTo>
                  <a:pt x="211963" y="299248"/>
                </a:lnTo>
                <a:lnTo>
                  <a:pt x="217944" y="294635"/>
                </a:lnTo>
                <a:lnTo>
                  <a:pt x="223537" y="292719"/>
                </a:lnTo>
                <a:lnTo>
                  <a:pt x="398498" y="292719"/>
                </a:lnTo>
                <a:lnTo>
                  <a:pt x="407301" y="288110"/>
                </a:lnTo>
                <a:lnTo>
                  <a:pt x="416034" y="280173"/>
                </a:lnTo>
                <a:lnTo>
                  <a:pt x="315480" y="280173"/>
                </a:lnTo>
                <a:lnTo>
                  <a:pt x="267518" y="270470"/>
                </a:lnTo>
                <a:lnTo>
                  <a:pt x="228203" y="244090"/>
                </a:lnTo>
                <a:lnTo>
                  <a:pt x="201655" y="205126"/>
                </a:lnTo>
                <a:lnTo>
                  <a:pt x="191998" y="157668"/>
                </a:lnTo>
                <a:lnTo>
                  <a:pt x="201732" y="110458"/>
                </a:lnTo>
                <a:lnTo>
                  <a:pt x="228045" y="72078"/>
                </a:lnTo>
                <a:lnTo>
                  <a:pt x="267063" y="46331"/>
                </a:lnTo>
                <a:lnTo>
                  <a:pt x="314909" y="37018"/>
                </a:lnTo>
                <a:lnTo>
                  <a:pt x="416080" y="37018"/>
                </a:lnTo>
                <a:lnTo>
                  <a:pt x="407206" y="28941"/>
                </a:lnTo>
                <a:lnTo>
                  <a:pt x="370195" y="9502"/>
                </a:lnTo>
                <a:lnTo>
                  <a:pt x="328941" y="0"/>
                </a:lnTo>
                <a:close/>
              </a:path>
              <a:path w="474344" h="462280">
                <a:moveTo>
                  <a:pt x="398498" y="292719"/>
                </a:moveTo>
                <a:lnTo>
                  <a:pt x="223537" y="292719"/>
                </a:lnTo>
                <a:lnTo>
                  <a:pt x="229441" y="293324"/>
                </a:lnTo>
                <a:lnTo>
                  <a:pt x="236359" y="296276"/>
                </a:lnTo>
                <a:lnTo>
                  <a:pt x="280039" y="313431"/>
                </a:lnTo>
                <a:lnTo>
                  <a:pt x="323326" y="318092"/>
                </a:lnTo>
                <a:lnTo>
                  <a:pt x="365865" y="309803"/>
                </a:lnTo>
                <a:lnTo>
                  <a:pt x="398498" y="292719"/>
                </a:lnTo>
                <a:close/>
              </a:path>
              <a:path w="474344" h="462280">
                <a:moveTo>
                  <a:pt x="416080" y="37018"/>
                </a:moveTo>
                <a:lnTo>
                  <a:pt x="314909" y="37018"/>
                </a:lnTo>
                <a:lnTo>
                  <a:pt x="362459" y="46652"/>
                </a:lnTo>
                <a:lnTo>
                  <a:pt x="401362" y="72664"/>
                </a:lnTo>
                <a:lnTo>
                  <a:pt x="427728" y="111206"/>
                </a:lnTo>
                <a:lnTo>
                  <a:pt x="437667" y="158430"/>
                </a:lnTo>
                <a:lnTo>
                  <a:pt x="428291" y="205561"/>
                </a:lnTo>
                <a:lnTo>
                  <a:pt x="402062" y="244290"/>
                </a:lnTo>
                <a:lnTo>
                  <a:pt x="363090" y="270525"/>
                </a:lnTo>
                <a:lnTo>
                  <a:pt x="315480" y="280173"/>
                </a:lnTo>
                <a:lnTo>
                  <a:pt x="416034" y="280173"/>
                </a:lnTo>
                <a:lnTo>
                  <a:pt x="441344" y="257166"/>
                </a:lnTo>
                <a:lnTo>
                  <a:pt x="463454" y="220703"/>
                </a:lnTo>
                <a:lnTo>
                  <a:pt x="473792" y="179152"/>
                </a:lnTo>
                <a:lnTo>
                  <a:pt x="472516" y="132941"/>
                </a:lnTo>
                <a:lnTo>
                  <a:pt x="460393" y="92054"/>
                </a:lnTo>
                <a:lnTo>
                  <a:pt x="437947" y="56923"/>
                </a:lnTo>
                <a:lnTo>
                  <a:pt x="416080" y="37018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12391" y="1635418"/>
            <a:ext cx="130810" cy="40005"/>
          </a:xfrm>
          <a:custGeom>
            <a:avLst/>
            <a:gdLst/>
            <a:ahLst/>
            <a:cxnLst/>
            <a:rect l="l" t="t" r="r" b="b"/>
            <a:pathLst>
              <a:path w="130809" h="40005">
                <a:moveTo>
                  <a:pt x="92571" y="24636"/>
                </a:moveTo>
                <a:lnTo>
                  <a:pt x="48729" y="24636"/>
                </a:lnTo>
                <a:lnTo>
                  <a:pt x="48767" y="26897"/>
                </a:lnTo>
                <a:lnTo>
                  <a:pt x="31470" y="37247"/>
                </a:lnTo>
                <a:lnTo>
                  <a:pt x="32638" y="39749"/>
                </a:lnTo>
                <a:lnTo>
                  <a:pt x="103835" y="31684"/>
                </a:lnTo>
                <a:lnTo>
                  <a:pt x="103898" y="28903"/>
                </a:lnTo>
                <a:lnTo>
                  <a:pt x="92571" y="24636"/>
                </a:lnTo>
                <a:close/>
              </a:path>
              <a:path w="130809" h="40005">
                <a:moveTo>
                  <a:pt x="59818" y="0"/>
                </a:moveTo>
                <a:lnTo>
                  <a:pt x="25715" y="9573"/>
                </a:lnTo>
                <a:lnTo>
                  <a:pt x="0" y="28560"/>
                </a:lnTo>
                <a:lnTo>
                  <a:pt x="48729" y="24636"/>
                </a:lnTo>
                <a:lnTo>
                  <a:pt x="92571" y="24636"/>
                </a:lnTo>
                <a:lnTo>
                  <a:pt x="81953" y="20635"/>
                </a:lnTo>
                <a:lnTo>
                  <a:pt x="130733" y="14768"/>
                </a:lnTo>
                <a:lnTo>
                  <a:pt x="96696" y="1259"/>
                </a:lnTo>
                <a:lnTo>
                  <a:pt x="59818" y="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82499" y="5929402"/>
            <a:ext cx="132080" cy="40005"/>
          </a:xfrm>
          <a:custGeom>
            <a:avLst/>
            <a:gdLst/>
            <a:ahLst/>
            <a:cxnLst/>
            <a:rect l="l" t="t" r="r" b="b"/>
            <a:pathLst>
              <a:path w="132080" h="40004">
                <a:moveTo>
                  <a:pt x="94783" y="25222"/>
                </a:moveTo>
                <a:lnTo>
                  <a:pt x="49720" y="25222"/>
                </a:lnTo>
                <a:lnTo>
                  <a:pt x="49847" y="27711"/>
                </a:lnTo>
                <a:lnTo>
                  <a:pt x="34950" y="37706"/>
                </a:lnTo>
                <a:lnTo>
                  <a:pt x="36271" y="39979"/>
                </a:lnTo>
                <a:lnTo>
                  <a:pt x="106934" y="32131"/>
                </a:lnTo>
                <a:lnTo>
                  <a:pt x="107327" y="29540"/>
                </a:lnTo>
                <a:lnTo>
                  <a:pt x="94783" y="25222"/>
                </a:lnTo>
                <a:close/>
              </a:path>
              <a:path w="132080" h="40004">
                <a:moveTo>
                  <a:pt x="65319" y="0"/>
                </a:moveTo>
                <a:lnTo>
                  <a:pt x="29809" y="9512"/>
                </a:lnTo>
                <a:lnTo>
                  <a:pt x="0" y="29387"/>
                </a:lnTo>
                <a:lnTo>
                  <a:pt x="49720" y="25222"/>
                </a:lnTo>
                <a:lnTo>
                  <a:pt x="94783" y="25222"/>
                </a:lnTo>
                <a:lnTo>
                  <a:pt x="82829" y="21107"/>
                </a:lnTo>
                <a:lnTo>
                  <a:pt x="131457" y="15455"/>
                </a:lnTo>
                <a:lnTo>
                  <a:pt x="101034" y="1698"/>
                </a:lnTo>
                <a:lnTo>
                  <a:pt x="65319" y="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47089" y="3113551"/>
            <a:ext cx="474980" cy="462280"/>
          </a:xfrm>
          <a:custGeom>
            <a:avLst/>
            <a:gdLst/>
            <a:ahLst/>
            <a:cxnLst/>
            <a:rect l="l" t="t" r="r" b="b"/>
            <a:pathLst>
              <a:path w="474980" h="462279">
                <a:moveTo>
                  <a:pt x="303981" y="0"/>
                </a:moveTo>
                <a:lnTo>
                  <a:pt x="259766" y="8943"/>
                </a:lnTo>
                <a:lnTo>
                  <a:pt x="219113" y="30396"/>
                </a:lnTo>
                <a:lnTo>
                  <a:pt x="187137" y="62075"/>
                </a:lnTo>
                <a:lnTo>
                  <a:pt x="164950" y="102728"/>
                </a:lnTo>
                <a:lnTo>
                  <a:pt x="155355" y="149783"/>
                </a:lnTo>
                <a:lnTo>
                  <a:pt x="161155" y="200668"/>
                </a:lnTo>
                <a:lnTo>
                  <a:pt x="185153" y="252811"/>
                </a:lnTo>
                <a:lnTo>
                  <a:pt x="0" y="423906"/>
                </a:lnTo>
                <a:lnTo>
                  <a:pt x="36220" y="461866"/>
                </a:lnTo>
                <a:lnTo>
                  <a:pt x="223316" y="289324"/>
                </a:lnTo>
                <a:lnTo>
                  <a:pt x="404592" y="289324"/>
                </a:lnTo>
                <a:lnTo>
                  <a:pt x="412335" y="285138"/>
                </a:lnTo>
                <a:lnTo>
                  <a:pt x="417184" y="280269"/>
                </a:lnTo>
                <a:lnTo>
                  <a:pt x="315836" y="280269"/>
                </a:lnTo>
                <a:lnTo>
                  <a:pt x="267575" y="270600"/>
                </a:lnTo>
                <a:lnTo>
                  <a:pt x="228361" y="244132"/>
                </a:lnTo>
                <a:lnTo>
                  <a:pt x="202068" y="204761"/>
                </a:lnTo>
                <a:lnTo>
                  <a:pt x="192570" y="156380"/>
                </a:lnTo>
                <a:lnTo>
                  <a:pt x="202320" y="109757"/>
                </a:lnTo>
                <a:lnTo>
                  <a:pt x="228587" y="71666"/>
                </a:lnTo>
                <a:lnTo>
                  <a:pt x="267408" y="45990"/>
                </a:lnTo>
                <a:lnTo>
                  <a:pt x="314820" y="36606"/>
                </a:lnTo>
                <a:lnTo>
                  <a:pt x="414990" y="36606"/>
                </a:lnTo>
                <a:lnTo>
                  <a:pt x="391180" y="18919"/>
                </a:lnTo>
                <a:lnTo>
                  <a:pt x="348778" y="3385"/>
                </a:lnTo>
                <a:lnTo>
                  <a:pt x="303981" y="0"/>
                </a:lnTo>
                <a:close/>
              </a:path>
              <a:path w="474980" h="462279">
                <a:moveTo>
                  <a:pt x="404592" y="289324"/>
                </a:moveTo>
                <a:lnTo>
                  <a:pt x="223316" y="289324"/>
                </a:lnTo>
                <a:lnTo>
                  <a:pt x="274133" y="311633"/>
                </a:lnTo>
                <a:lnTo>
                  <a:pt x="324354" y="316888"/>
                </a:lnTo>
                <a:lnTo>
                  <a:pt x="371312" y="307315"/>
                </a:lnTo>
                <a:lnTo>
                  <a:pt x="404592" y="289324"/>
                </a:lnTo>
                <a:close/>
              </a:path>
              <a:path w="474980" h="462279">
                <a:moveTo>
                  <a:pt x="414990" y="36606"/>
                </a:moveTo>
                <a:lnTo>
                  <a:pt x="314820" y="36606"/>
                </a:lnTo>
                <a:lnTo>
                  <a:pt x="362599" y="46299"/>
                </a:lnTo>
                <a:lnTo>
                  <a:pt x="401505" y="72657"/>
                </a:lnTo>
                <a:lnTo>
                  <a:pt x="427650" y="111771"/>
                </a:lnTo>
                <a:lnTo>
                  <a:pt x="437146" y="159733"/>
                </a:lnTo>
                <a:lnTo>
                  <a:pt x="427548" y="206697"/>
                </a:lnTo>
                <a:lnTo>
                  <a:pt x="401556" y="244999"/>
                </a:lnTo>
                <a:lnTo>
                  <a:pt x="363032" y="270802"/>
                </a:lnTo>
                <a:lnTo>
                  <a:pt x="315836" y="280269"/>
                </a:lnTo>
                <a:lnTo>
                  <a:pt x="417184" y="280269"/>
                </a:lnTo>
                <a:lnTo>
                  <a:pt x="444753" y="252583"/>
                </a:lnTo>
                <a:lnTo>
                  <a:pt x="465860" y="212704"/>
                </a:lnTo>
                <a:lnTo>
                  <a:pt x="474601" y="169287"/>
                </a:lnTo>
                <a:lnTo>
                  <a:pt x="471135" y="125193"/>
                </a:lnTo>
                <a:lnTo>
                  <a:pt x="455617" y="83285"/>
                </a:lnTo>
                <a:lnTo>
                  <a:pt x="428205" y="46424"/>
                </a:lnTo>
                <a:lnTo>
                  <a:pt x="414990" y="36606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85087" y="3190076"/>
            <a:ext cx="129539" cy="40005"/>
          </a:xfrm>
          <a:custGeom>
            <a:avLst/>
            <a:gdLst/>
            <a:ahLst/>
            <a:cxnLst/>
            <a:rect l="l" t="t" r="r" b="b"/>
            <a:pathLst>
              <a:path w="129540" h="40005">
                <a:moveTo>
                  <a:pt x="85177" y="24293"/>
                </a:moveTo>
                <a:lnTo>
                  <a:pt x="51384" y="24293"/>
                </a:lnTo>
                <a:lnTo>
                  <a:pt x="51485" y="26300"/>
                </a:lnTo>
                <a:lnTo>
                  <a:pt x="33286" y="36193"/>
                </a:lnTo>
                <a:lnTo>
                  <a:pt x="34061" y="39812"/>
                </a:lnTo>
                <a:lnTo>
                  <a:pt x="103835" y="32218"/>
                </a:lnTo>
                <a:lnTo>
                  <a:pt x="104292" y="28421"/>
                </a:lnTo>
                <a:lnTo>
                  <a:pt x="85177" y="24293"/>
                </a:lnTo>
                <a:close/>
              </a:path>
              <a:path w="129540" h="40005">
                <a:moveTo>
                  <a:pt x="62339" y="0"/>
                </a:moveTo>
                <a:lnTo>
                  <a:pt x="26191" y="9239"/>
                </a:lnTo>
                <a:lnTo>
                  <a:pt x="0" y="29513"/>
                </a:lnTo>
                <a:lnTo>
                  <a:pt x="51384" y="24293"/>
                </a:lnTo>
                <a:lnTo>
                  <a:pt x="85177" y="24293"/>
                </a:lnTo>
                <a:lnTo>
                  <a:pt x="75120" y="22121"/>
                </a:lnTo>
                <a:lnTo>
                  <a:pt x="129412" y="15149"/>
                </a:lnTo>
                <a:lnTo>
                  <a:pt x="99671" y="1925"/>
                </a:lnTo>
                <a:lnTo>
                  <a:pt x="62339" y="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229343" y="1734852"/>
            <a:ext cx="474345" cy="462915"/>
          </a:xfrm>
          <a:custGeom>
            <a:avLst/>
            <a:gdLst/>
            <a:ahLst/>
            <a:cxnLst/>
            <a:rect l="l" t="t" r="r" b="b"/>
            <a:pathLst>
              <a:path w="474345" h="462914">
                <a:moveTo>
                  <a:pt x="302100" y="0"/>
                </a:moveTo>
                <a:lnTo>
                  <a:pt x="257443" y="9697"/>
                </a:lnTo>
                <a:lnTo>
                  <a:pt x="216458" y="32555"/>
                </a:lnTo>
                <a:lnTo>
                  <a:pt x="183624" y="66892"/>
                </a:lnTo>
                <a:lnTo>
                  <a:pt x="162712" y="108814"/>
                </a:lnTo>
                <a:lnTo>
                  <a:pt x="155096" y="155594"/>
                </a:lnTo>
                <a:lnTo>
                  <a:pt x="162151" y="204502"/>
                </a:lnTo>
                <a:lnTo>
                  <a:pt x="185254" y="252811"/>
                </a:lnTo>
                <a:lnTo>
                  <a:pt x="0" y="423944"/>
                </a:lnTo>
                <a:lnTo>
                  <a:pt x="35737" y="462310"/>
                </a:lnTo>
                <a:lnTo>
                  <a:pt x="223507" y="289311"/>
                </a:lnTo>
                <a:lnTo>
                  <a:pt x="406594" y="289311"/>
                </a:lnTo>
                <a:lnTo>
                  <a:pt x="416279" y="280319"/>
                </a:lnTo>
                <a:lnTo>
                  <a:pt x="314515" y="280319"/>
                </a:lnTo>
                <a:lnTo>
                  <a:pt x="266608" y="270308"/>
                </a:lnTo>
                <a:lnTo>
                  <a:pt x="227588" y="243727"/>
                </a:lnTo>
                <a:lnTo>
                  <a:pt x="201435" y="204588"/>
                </a:lnTo>
                <a:lnTo>
                  <a:pt x="192125" y="156901"/>
                </a:lnTo>
                <a:lnTo>
                  <a:pt x="202143" y="110152"/>
                </a:lnTo>
                <a:lnTo>
                  <a:pt x="228584" y="71777"/>
                </a:lnTo>
                <a:lnTo>
                  <a:pt x="267345" y="45821"/>
                </a:lnTo>
                <a:lnTo>
                  <a:pt x="314324" y="36327"/>
                </a:lnTo>
                <a:lnTo>
                  <a:pt x="413502" y="36327"/>
                </a:lnTo>
                <a:lnTo>
                  <a:pt x="390761" y="19292"/>
                </a:lnTo>
                <a:lnTo>
                  <a:pt x="347512" y="3264"/>
                </a:lnTo>
                <a:lnTo>
                  <a:pt x="302100" y="0"/>
                </a:lnTo>
                <a:close/>
              </a:path>
              <a:path w="474345" h="462914">
                <a:moveTo>
                  <a:pt x="406594" y="289311"/>
                </a:moveTo>
                <a:lnTo>
                  <a:pt x="223507" y="289311"/>
                </a:lnTo>
                <a:lnTo>
                  <a:pt x="269754" y="310665"/>
                </a:lnTo>
                <a:lnTo>
                  <a:pt x="317487" y="317344"/>
                </a:lnTo>
                <a:lnTo>
                  <a:pt x="363806" y="310188"/>
                </a:lnTo>
                <a:lnTo>
                  <a:pt x="405814" y="290035"/>
                </a:lnTo>
                <a:lnTo>
                  <a:pt x="406594" y="289311"/>
                </a:lnTo>
                <a:close/>
              </a:path>
              <a:path w="474345" h="462914">
                <a:moveTo>
                  <a:pt x="413502" y="36327"/>
                </a:moveTo>
                <a:lnTo>
                  <a:pt x="314324" y="36327"/>
                </a:lnTo>
                <a:lnTo>
                  <a:pt x="362298" y="46278"/>
                </a:lnTo>
                <a:lnTo>
                  <a:pt x="401516" y="73189"/>
                </a:lnTo>
                <a:lnTo>
                  <a:pt x="427857" y="112872"/>
                </a:lnTo>
                <a:lnTo>
                  <a:pt x="437197" y="161142"/>
                </a:lnTo>
                <a:lnTo>
                  <a:pt x="427184" y="207885"/>
                </a:lnTo>
                <a:lnTo>
                  <a:pt x="400797" y="245858"/>
                </a:lnTo>
                <a:lnTo>
                  <a:pt x="361939" y="271267"/>
                </a:lnTo>
                <a:lnTo>
                  <a:pt x="314515" y="280319"/>
                </a:lnTo>
                <a:lnTo>
                  <a:pt x="416279" y="280319"/>
                </a:lnTo>
                <a:lnTo>
                  <a:pt x="440613" y="257726"/>
                </a:lnTo>
                <a:lnTo>
                  <a:pt x="463947" y="217202"/>
                </a:lnTo>
                <a:lnTo>
                  <a:pt x="474256" y="173006"/>
                </a:lnTo>
                <a:lnTo>
                  <a:pt x="471730" y="128087"/>
                </a:lnTo>
                <a:lnTo>
                  <a:pt x="456558" y="85396"/>
                </a:lnTo>
                <a:lnTo>
                  <a:pt x="428929" y="47884"/>
                </a:lnTo>
                <a:lnTo>
                  <a:pt x="413502" y="36327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467608" y="1811761"/>
            <a:ext cx="129539" cy="40005"/>
          </a:xfrm>
          <a:custGeom>
            <a:avLst/>
            <a:gdLst/>
            <a:ahLst/>
            <a:cxnLst/>
            <a:rect l="l" t="t" r="r" b="b"/>
            <a:pathLst>
              <a:path w="129539" h="40005">
                <a:moveTo>
                  <a:pt x="86287" y="23439"/>
                </a:moveTo>
                <a:lnTo>
                  <a:pt x="57162" y="23439"/>
                </a:lnTo>
                <a:lnTo>
                  <a:pt x="33070" y="35618"/>
                </a:lnTo>
                <a:lnTo>
                  <a:pt x="33731" y="39530"/>
                </a:lnTo>
                <a:lnTo>
                  <a:pt x="104139" y="31935"/>
                </a:lnTo>
                <a:lnTo>
                  <a:pt x="104406" y="28951"/>
                </a:lnTo>
                <a:lnTo>
                  <a:pt x="86287" y="23439"/>
                </a:lnTo>
                <a:close/>
              </a:path>
              <a:path w="129539" h="40005">
                <a:moveTo>
                  <a:pt x="58631" y="0"/>
                </a:moveTo>
                <a:lnTo>
                  <a:pt x="24127" y="9583"/>
                </a:lnTo>
                <a:lnTo>
                  <a:pt x="0" y="29306"/>
                </a:lnTo>
                <a:lnTo>
                  <a:pt x="57162" y="23439"/>
                </a:lnTo>
                <a:lnTo>
                  <a:pt x="86287" y="23439"/>
                </a:lnTo>
                <a:lnTo>
                  <a:pt x="78397" y="21039"/>
                </a:lnTo>
                <a:lnTo>
                  <a:pt x="129120" y="15146"/>
                </a:lnTo>
                <a:lnTo>
                  <a:pt x="96099" y="1530"/>
                </a:lnTo>
                <a:lnTo>
                  <a:pt x="58631" y="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467608" y="1811761"/>
            <a:ext cx="129539" cy="40005"/>
          </a:xfrm>
          <a:custGeom>
            <a:avLst/>
            <a:gdLst/>
            <a:ahLst/>
            <a:cxnLst/>
            <a:rect l="l" t="t" r="r" b="b"/>
            <a:pathLst>
              <a:path w="129539" h="40005">
                <a:moveTo>
                  <a:pt x="86287" y="23439"/>
                </a:moveTo>
                <a:lnTo>
                  <a:pt x="57162" y="23439"/>
                </a:lnTo>
                <a:lnTo>
                  <a:pt x="33070" y="35618"/>
                </a:lnTo>
                <a:lnTo>
                  <a:pt x="33731" y="39530"/>
                </a:lnTo>
                <a:lnTo>
                  <a:pt x="104139" y="31935"/>
                </a:lnTo>
                <a:lnTo>
                  <a:pt x="104406" y="28951"/>
                </a:lnTo>
                <a:lnTo>
                  <a:pt x="86287" y="23439"/>
                </a:lnTo>
                <a:close/>
              </a:path>
              <a:path w="129539" h="40005">
                <a:moveTo>
                  <a:pt x="58631" y="0"/>
                </a:moveTo>
                <a:lnTo>
                  <a:pt x="24127" y="9583"/>
                </a:lnTo>
                <a:lnTo>
                  <a:pt x="0" y="29306"/>
                </a:lnTo>
                <a:lnTo>
                  <a:pt x="57162" y="23439"/>
                </a:lnTo>
                <a:lnTo>
                  <a:pt x="86287" y="23439"/>
                </a:lnTo>
                <a:lnTo>
                  <a:pt x="78397" y="21039"/>
                </a:lnTo>
                <a:lnTo>
                  <a:pt x="129120" y="15146"/>
                </a:lnTo>
                <a:lnTo>
                  <a:pt x="96099" y="1530"/>
                </a:lnTo>
                <a:lnTo>
                  <a:pt x="58631" y="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266008" y="3567596"/>
            <a:ext cx="131445" cy="40640"/>
          </a:xfrm>
          <a:custGeom>
            <a:avLst/>
            <a:gdLst/>
            <a:ahLst/>
            <a:cxnLst/>
            <a:rect l="l" t="t" r="r" b="b"/>
            <a:pathLst>
              <a:path w="131445" h="40639">
                <a:moveTo>
                  <a:pt x="92220" y="24572"/>
                </a:moveTo>
                <a:lnTo>
                  <a:pt x="53987" y="24572"/>
                </a:lnTo>
                <a:lnTo>
                  <a:pt x="32727" y="38123"/>
                </a:lnTo>
                <a:lnTo>
                  <a:pt x="33883" y="40206"/>
                </a:lnTo>
                <a:lnTo>
                  <a:pt x="105740" y="32104"/>
                </a:lnTo>
                <a:lnTo>
                  <a:pt x="105867" y="29627"/>
                </a:lnTo>
                <a:lnTo>
                  <a:pt x="92220" y="24572"/>
                </a:lnTo>
                <a:close/>
              </a:path>
              <a:path w="131445" h="40639">
                <a:moveTo>
                  <a:pt x="63549" y="0"/>
                </a:moveTo>
                <a:lnTo>
                  <a:pt x="29120" y="9277"/>
                </a:lnTo>
                <a:lnTo>
                  <a:pt x="0" y="29310"/>
                </a:lnTo>
                <a:lnTo>
                  <a:pt x="53987" y="24572"/>
                </a:lnTo>
                <a:lnTo>
                  <a:pt x="92220" y="24572"/>
                </a:lnTo>
                <a:lnTo>
                  <a:pt x="83273" y="21245"/>
                </a:lnTo>
                <a:lnTo>
                  <a:pt x="131356" y="15162"/>
                </a:lnTo>
                <a:lnTo>
                  <a:pt x="99042" y="1840"/>
                </a:lnTo>
                <a:lnTo>
                  <a:pt x="63549" y="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619844" y="2390825"/>
            <a:ext cx="454025" cy="954405"/>
          </a:xfrm>
          <a:custGeom>
            <a:avLst/>
            <a:gdLst/>
            <a:ahLst/>
            <a:cxnLst/>
            <a:rect l="l" t="t" r="r" b="b"/>
            <a:pathLst>
              <a:path w="454025" h="954404">
                <a:moveTo>
                  <a:pt x="345798" y="579729"/>
                </a:moveTo>
                <a:lnTo>
                  <a:pt x="280949" y="579729"/>
                </a:lnTo>
                <a:lnTo>
                  <a:pt x="292656" y="618809"/>
                </a:lnTo>
                <a:lnTo>
                  <a:pt x="304901" y="656580"/>
                </a:lnTo>
                <a:lnTo>
                  <a:pt x="316975" y="689107"/>
                </a:lnTo>
                <a:lnTo>
                  <a:pt x="328168" y="712457"/>
                </a:lnTo>
                <a:lnTo>
                  <a:pt x="351968" y="767802"/>
                </a:lnTo>
                <a:lnTo>
                  <a:pt x="377372" y="845119"/>
                </a:lnTo>
                <a:lnTo>
                  <a:pt x="397592" y="913891"/>
                </a:lnTo>
                <a:lnTo>
                  <a:pt x="405841" y="943597"/>
                </a:lnTo>
                <a:lnTo>
                  <a:pt x="423824" y="951987"/>
                </a:lnTo>
                <a:lnTo>
                  <a:pt x="434835" y="954327"/>
                </a:lnTo>
                <a:lnTo>
                  <a:pt x="443388" y="950207"/>
                </a:lnTo>
                <a:lnTo>
                  <a:pt x="453999" y="939215"/>
                </a:lnTo>
                <a:lnTo>
                  <a:pt x="429453" y="829014"/>
                </a:lnTo>
                <a:lnTo>
                  <a:pt x="413653" y="764268"/>
                </a:lnTo>
                <a:lnTo>
                  <a:pt x="399741" y="719765"/>
                </a:lnTo>
                <a:lnTo>
                  <a:pt x="380860" y="670293"/>
                </a:lnTo>
                <a:lnTo>
                  <a:pt x="362561" y="623474"/>
                </a:lnTo>
                <a:lnTo>
                  <a:pt x="345798" y="579729"/>
                </a:lnTo>
                <a:close/>
              </a:path>
              <a:path w="454025" h="954404">
                <a:moveTo>
                  <a:pt x="194424" y="344792"/>
                </a:moveTo>
                <a:lnTo>
                  <a:pt x="198327" y="353945"/>
                </a:lnTo>
                <a:lnTo>
                  <a:pt x="201123" y="360959"/>
                </a:lnTo>
                <a:lnTo>
                  <a:pt x="204157" y="369402"/>
                </a:lnTo>
                <a:lnTo>
                  <a:pt x="266293" y="551078"/>
                </a:lnTo>
                <a:lnTo>
                  <a:pt x="274369" y="567906"/>
                </a:lnTo>
                <a:lnTo>
                  <a:pt x="279814" y="580350"/>
                </a:lnTo>
                <a:lnTo>
                  <a:pt x="282890" y="588066"/>
                </a:lnTo>
                <a:lnTo>
                  <a:pt x="283857" y="590715"/>
                </a:lnTo>
                <a:lnTo>
                  <a:pt x="282816" y="586676"/>
                </a:lnTo>
                <a:lnTo>
                  <a:pt x="280949" y="579729"/>
                </a:lnTo>
                <a:lnTo>
                  <a:pt x="345798" y="579729"/>
                </a:lnTo>
                <a:lnTo>
                  <a:pt x="329741" y="537883"/>
                </a:lnTo>
                <a:lnTo>
                  <a:pt x="268960" y="537883"/>
                </a:lnTo>
                <a:lnTo>
                  <a:pt x="267076" y="531491"/>
                </a:lnTo>
                <a:lnTo>
                  <a:pt x="265120" y="524952"/>
                </a:lnTo>
                <a:lnTo>
                  <a:pt x="263033" y="518250"/>
                </a:lnTo>
                <a:lnTo>
                  <a:pt x="260756" y="511365"/>
                </a:lnTo>
                <a:lnTo>
                  <a:pt x="244246" y="463067"/>
                </a:lnTo>
                <a:lnTo>
                  <a:pt x="243319" y="460501"/>
                </a:lnTo>
                <a:lnTo>
                  <a:pt x="242417" y="457873"/>
                </a:lnTo>
                <a:lnTo>
                  <a:pt x="298217" y="457873"/>
                </a:lnTo>
                <a:lnTo>
                  <a:pt x="268682" y="386851"/>
                </a:lnTo>
                <a:lnTo>
                  <a:pt x="266001" y="380110"/>
                </a:lnTo>
                <a:lnTo>
                  <a:pt x="211670" y="380110"/>
                </a:lnTo>
                <a:lnTo>
                  <a:pt x="204818" y="365671"/>
                </a:lnTo>
                <a:lnTo>
                  <a:pt x="199351" y="354522"/>
                </a:lnTo>
                <a:lnTo>
                  <a:pt x="195733" y="347337"/>
                </a:lnTo>
                <a:lnTo>
                  <a:pt x="194424" y="344792"/>
                </a:lnTo>
                <a:close/>
              </a:path>
              <a:path w="454025" h="954404">
                <a:moveTo>
                  <a:pt x="298217" y="457873"/>
                </a:moveTo>
                <a:lnTo>
                  <a:pt x="242417" y="457873"/>
                </a:lnTo>
                <a:lnTo>
                  <a:pt x="247078" y="469813"/>
                </a:lnTo>
                <a:lnTo>
                  <a:pt x="250942" y="479823"/>
                </a:lnTo>
                <a:lnTo>
                  <a:pt x="264763" y="523087"/>
                </a:lnTo>
                <a:lnTo>
                  <a:pt x="268960" y="537883"/>
                </a:lnTo>
                <a:lnTo>
                  <a:pt x="329741" y="537883"/>
                </a:lnTo>
                <a:lnTo>
                  <a:pt x="322203" y="518250"/>
                </a:lnTo>
                <a:lnTo>
                  <a:pt x="303152" y="469739"/>
                </a:lnTo>
                <a:lnTo>
                  <a:pt x="298217" y="457873"/>
                </a:lnTo>
                <a:close/>
              </a:path>
              <a:path w="454025" h="954404">
                <a:moveTo>
                  <a:pt x="209441" y="235686"/>
                </a:moveTo>
                <a:lnTo>
                  <a:pt x="155524" y="235686"/>
                </a:lnTo>
                <a:lnTo>
                  <a:pt x="165251" y="261770"/>
                </a:lnTo>
                <a:lnTo>
                  <a:pt x="178782" y="296735"/>
                </a:lnTo>
                <a:lnTo>
                  <a:pt x="194798" y="337481"/>
                </a:lnTo>
                <a:lnTo>
                  <a:pt x="211670" y="380110"/>
                </a:lnTo>
                <a:lnTo>
                  <a:pt x="266001" y="380110"/>
                </a:lnTo>
                <a:lnTo>
                  <a:pt x="246248" y="330463"/>
                </a:lnTo>
                <a:lnTo>
                  <a:pt x="223892" y="273147"/>
                </a:lnTo>
                <a:lnTo>
                  <a:pt x="209441" y="235686"/>
                </a:lnTo>
                <a:close/>
              </a:path>
              <a:path w="454025" h="954404">
                <a:moveTo>
                  <a:pt x="104945" y="285330"/>
                </a:moveTo>
                <a:lnTo>
                  <a:pt x="94399" y="285330"/>
                </a:lnTo>
                <a:lnTo>
                  <a:pt x="97853" y="288924"/>
                </a:lnTo>
                <a:lnTo>
                  <a:pt x="104635" y="285597"/>
                </a:lnTo>
                <a:lnTo>
                  <a:pt x="104945" y="285330"/>
                </a:lnTo>
                <a:close/>
              </a:path>
              <a:path w="454025" h="954404">
                <a:moveTo>
                  <a:pt x="104960" y="285318"/>
                </a:moveTo>
                <a:lnTo>
                  <a:pt x="93560" y="285318"/>
                </a:lnTo>
                <a:lnTo>
                  <a:pt x="93980" y="286524"/>
                </a:lnTo>
                <a:lnTo>
                  <a:pt x="94399" y="285330"/>
                </a:lnTo>
                <a:lnTo>
                  <a:pt x="104960" y="285318"/>
                </a:lnTo>
                <a:close/>
              </a:path>
              <a:path w="454025" h="954404">
                <a:moveTo>
                  <a:pt x="93853" y="0"/>
                </a:moveTo>
                <a:lnTo>
                  <a:pt x="85267" y="53954"/>
                </a:lnTo>
                <a:lnTo>
                  <a:pt x="84874" y="95021"/>
                </a:lnTo>
                <a:lnTo>
                  <a:pt x="34848" y="107681"/>
                </a:lnTo>
                <a:lnTo>
                  <a:pt x="9332" y="115482"/>
                </a:lnTo>
                <a:lnTo>
                  <a:pt x="368" y="121647"/>
                </a:lnTo>
                <a:lnTo>
                  <a:pt x="0" y="129400"/>
                </a:lnTo>
                <a:lnTo>
                  <a:pt x="3151" y="134092"/>
                </a:lnTo>
                <a:lnTo>
                  <a:pt x="10766" y="139919"/>
                </a:lnTo>
                <a:lnTo>
                  <a:pt x="21652" y="146473"/>
                </a:lnTo>
                <a:lnTo>
                  <a:pt x="34620" y="153352"/>
                </a:lnTo>
                <a:lnTo>
                  <a:pt x="34798" y="153428"/>
                </a:lnTo>
                <a:lnTo>
                  <a:pt x="35128" y="153644"/>
                </a:lnTo>
                <a:lnTo>
                  <a:pt x="41579" y="156806"/>
                </a:lnTo>
                <a:lnTo>
                  <a:pt x="46824" y="160375"/>
                </a:lnTo>
                <a:lnTo>
                  <a:pt x="53276" y="163537"/>
                </a:lnTo>
                <a:lnTo>
                  <a:pt x="61646" y="168169"/>
                </a:lnTo>
                <a:lnTo>
                  <a:pt x="70291" y="172588"/>
                </a:lnTo>
                <a:lnTo>
                  <a:pt x="79083" y="176752"/>
                </a:lnTo>
                <a:lnTo>
                  <a:pt x="87896" y="180619"/>
                </a:lnTo>
                <a:lnTo>
                  <a:pt x="87768" y="188836"/>
                </a:lnTo>
                <a:lnTo>
                  <a:pt x="87698" y="207583"/>
                </a:lnTo>
                <a:lnTo>
                  <a:pt x="87934" y="216395"/>
                </a:lnTo>
                <a:lnTo>
                  <a:pt x="87708" y="227177"/>
                </a:lnTo>
                <a:lnTo>
                  <a:pt x="89202" y="271445"/>
                </a:lnTo>
                <a:lnTo>
                  <a:pt x="92367" y="285737"/>
                </a:lnTo>
                <a:lnTo>
                  <a:pt x="93560" y="285318"/>
                </a:lnTo>
                <a:lnTo>
                  <a:pt x="104960" y="285318"/>
                </a:lnTo>
                <a:lnTo>
                  <a:pt x="112890" y="278498"/>
                </a:lnTo>
                <a:lnTo>
                  <a:pt x="114710" y="278498"/>
                </a:lnTo>
                <a:lnTo>
                  <a:pt x="116395" y="277520"/>
                </a:lnTo>
                <a:lnTo>
                  <a:pt x="145503" y="248780"/>
                </a:lnTo>
                <a:lnTo>
                  <a:pt x="155524" y="235686"/>
                </a:lnTo>
                <a:lnTo>
                  <a:pt x="209441" y="235686"/>
                </a:lnTo>
                <a:lnTo>
                  <a:pt x="206159" y="227177"/>
                </a:lnTo>
                <a:lnTo>
                  <a:pt x="266071" y="227177"/>
                </a:lnTo>
                <a:lnTo>
                  <a:pt x="265564" y="217936"/>
                </a:lnTo>
                <a:lnTo>
                  <a:pt x="251099" y="188836"/>
                </a:lnTo>
                <a:lnTo>
                  <a:pt x="234322" y="162707"/>
                </a:lnTo>
                <a:lnTo>
                  <a:pt x="226275" y="151371"/>
                </a:lnTo>
                <a:lnTo>
                  <a:pt x="226695" y="150812"/>
                </a:lnTo>
                <a:lnTo>
                  <a:pt x="227718" y="150812"/>
                </a:lnTo>
                <a:lnTo>
                  <a:pt x="231889" y="148120"/>
                </a:lnTo>
                <a:lnTo>
                  <a:pt x="255553" y="114673"/>
                </a:lnTo>
                <a:lnTo>
                  <a:pt x="260539" y="102521"/>
                </a:lnTo>
                <a:lnTo>
                  <a:pt x="262813" y="97281"/>
                </a:lnTo>
                <a:lnTo>
                  <a:pt x="263156" y="90449"/>
                </a:lnTo>
                <a:lnTo>
                  <a:pt x="264331" y="86042"/>
                </a:lnTo>
                <a:lnTo>
                  <a:pt x="266661" y="77787"/>
                </a:lnTo>
                <a:lnTo>
                  <a:pt x="266587" y="71285"/>
                </a:lnTo>
                <a:lnTo>
                  <a:pt x="174231" y="71285"/>
                </a:lnTo>
                <a:lnTo>
                  <a:pt x="163163" y="59076"/>
                </a:lnTo>
                <a:lnTo>
                  <a:pt x="143771" y="38736"/>
                </a:lnTo>
                <a:lnTo>
                  <a:pt x="121830" y="17837"/>
                </a:lnTo>
                <a:lnTo>
                  <a:pt x="103111" y="3949"/>
                </a:lnTo>
                <a:lnTo>
                  <a:pt x="97815" y="863"/>
                </a:lnTo>
                <a:lnTo>
                  <a:pt x="93853" y="0"/>
                </a:lnTo>
                <a:close/>
              </a:path>
              <a:path w="454025" h="954404">
                <a:moveTo>
                  <a:pt x="114710" y="278498"/>
                </a:moveTo>
                <a:lnTo>
                  <a:pt x="112890" y="278498"/>
                </a:lnTo>
                <a:lnTo>
                  <a:pt x="111645" y="279895"/>
                </a:lnTo>
                <a:lnTo>
                  <a:pt x="110794" y="280771"/>
                </a:lnTo>
                <a:lnTo>
                  <a:pt x="114710" y="278498"/>
                </a:lnTo>
                <a:close/>
              </a:path>
              <a:path w="454025" h="954404">
                <a:moveTo>
                  <a:pt x="266071" y="227177"/>
                </a:moveTo>
                <a:lnTo>
                  <a:pt x="206159" y="227177"/>
                </a:lnTo>
                <a:lnTo>
                  <a:pt x="221411" y="233523"/>
                </a:lnTo>
                <a:lnTo>
                  <a:pt x="236699" y="238618"/>
                </a:lnTo>
                <a:lnTo>
                  <a:pt x="250753" y="241463"/>
                </a:lnTo>
                <a:lnTo>
                  <a:pt x="262305" y="241058"/>
                </a:lnTo>
                <a:lnTo>
                  <a:pt x="264287" y="240588"/>
                </a:lnTo>
                <a:lnTo>
                  <a:pt x="265607" y="239547"/>
                </a:lnTo>
                <a:lnTo>
                  <a:pt x="266674" y="238188"/>
                </a:lnTo>
                <a:lnTo>
                  <a:pt x="266071" y="227177"/>
                </a:lnTo>
                <a:close/>
              </a:path>
              <a:path w="454025" h="954404">
                <a:moveTo>
                  <a:pt x="227718" y="150812"/>
                </a:moveTo>
                <a:lnTo>
                  <a:pt x="226695" y="150812"/>
                </a:lnTo>
                <a:lnTo>
                  <a:pt x="227482" y="150964"/>
                </a:lnTo>
                <a:lnTo>
                  <a:pt x="227718" y="150812"/>
                </a:lnTo>
                <a:close/>
              </a:path>
              <a:path w="454025" h="954404">
                <a:moveTo>
                  <a:pt x="241452" y="63557"/>
                </a:moveTo>
                <a:lnTo>
                  <a:pt x="214171" y="64730"/>
                </a:lnTo>
                <a:lnTo>
                  <a:pt x="188611" y="68453"/>
                </a:lnTo>
                <a:lnTo>
                  <a:pt x="174231" y="71285"/>
                </a:lnTo>
                <a:lnTo>
                  <a:pt x="266587" y="71285"/>
                </a:lnTo>
                <a:lnTo>
                  <a:pt x="266585" y="71107"/>
                </a:lnTo>
                <a:lnTo>
                  <a:pt x="263041" y="68567"/>
                </a:lnTo>
                <a:lnTo>
                  <a:pt x="261150" y="68567"/>
                </a:lnTo>
                <a:lnTo>
                  <a:pt x="261061" y="68427"/>
                </a:lnTo>
                <a:lnTo>
                  <a:pt x="241452" y="63557"/>
                </a:lnTo>
                <a:close/>
              </a:path>
              <a:path w="454025" h="954404">
                <a:moveTo>
                  <a:pt x="262191" y="67957"/>
                </a:moveTo>
                <a:lnTo>
                  <a:pt x="261150" y="68567"/>
                </a:lnTo>
                <a:lnTo>
                  <a:pt x="263041" y="68567"/>
                </a:lnTo>
                <a:lnTo>
                  <a:pt x="262191" y="67957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566670" y="4764693"/>
            <a:ext cx="454025" cy="954405"/>
          </a:xfrm>
          <a:custGeom>
            <a:avLst/>
            <a:gdLst/>
            <a:ahLst/>
            <a:cxnLst/>
            <a:rect l="l" t="t" r="r" b="b"/>
            <a:pathLst>
              <a:path w="454025" h="954404">
                <a:moveTo>
                  <a:pt x="345791" y="579729"/>
                </a:moveTo>
                <a:lnTo>
                  <a:pt x="280949" y="579729"/>
                </a:lnTo>
                <a:lnTo>
                  <a:pt x="292654" y="618817"/>
                </a:lnTo>
                <a:lnTo>
                  <a:pt x="304896" y="656591"/>
                </a:lnTo>
                <a:lnTo>
                  <a:pt x="316969" y="689120"/>
                </a:lnTo>
                <a:lnTo>
                  <a:pt x="328168" y="712469"/>
                </a:lnTo>
                <a:lnTo>
                  <a:pt x="351968" y="767814"/>
                </a:lnTo>
                <a:lnTo>
                  <a:pt x="377372" y="845132"/>
                </a:lnTo>
                <a:lnTo>
                  <a:pt x="397592" y="913904"/>
                </a:lnTo>
                <a:lnTo>
                  <a:pt x="405841" y="943609"/>
                </a:lnTo>
                <a:lnTo>
                  <a:pt x="423824" y="951999"/>
                </a:lnTo>
                <a:lnTo>
                  <a:pt x="434835" y="954338"/>
                </a:lnTo>
                <a:lnTo>
                  <a:pt x="443388" y="950214"/>
                </a:lnTo>
                <a:lnTo>
                  <a:pt x="453999" y="939215"/>
                </a:lnTo>
                <a:lnTo>
                  <a:pt x="429446" y="829022"/>
                </a:lnTo>
                <a:lnTo>
                  <a:pt x="413642" y="764279"/>
                </a:lnTo>
                <a:lnTo>
                  <a:pt x="399728" y="719777"/>
                </a:lnTo>
                <a:lnTo>
                  <a:pt x="380847" y="670305"/>
                </a:lnTo>
                <a:lnTo>
                  <a:pt x="362554" y="623482"/>
                </a:lnTo>
                <a:lnTo>
                  <a:pt x="345791" y="579729"/>
                </a:lnTo>
                <a:close/>
              </a:path>
              <a:path w="454025" h="954404">
                <a:moveTo>
                  <a:pt x="194424" y="344804"/>
                </a:moveTo>
                <a:lnTo>
                  <a:pt x="198327" y="353957"/>
                </a:lnTo>
                <a:lnTo>
                  <a:pt x="201123" y="360972"/>
                </a:lnTo>
                <a:lnTo>
                  <a:pt x="204157" y="369415"/>
                </a:lnTo>
                <a:lnTo>
                  <a:pt x="266293" y="551091"/>
                </a:lnTo>
                <a:lnTo>
                  <a:pt x="274369" y="567912"/>
                </a:lnTo>
                <a:lnTo>
                  <a:pt x="279814" y="580351"/>
                </a:lnTo>
                <a:lnTo>
                  <a:pt x="282890" y="588067"/>
                </a:lnTo>
                <a:lnTo>
                  <a:pt x="283857" y="590715"/>
                </a:lnTo>
                <a:lnTo>
                  <a:pt x="282816" y="586689"/>
                </a:lnTo>
                <a:lnTo>
                  <a:pt x="280949" y="579729"/>
                </a:lnTo>
                <a:lnTo>
                  <a:pt x="345791" y="579729"/>
                </a:lnTo>
                <a:lnTo>
                  <a:pt x="329739" y="537895"/>
                </a:lnTo>
                <a:lnTo>
                  <a:pt x="268960" y="537895"/>
                </a:lnTo>
                <a:lnTo>
                  <a:pt x="267076" y="531503"/>
                </a:lnTo>
                <a:lnTo>
                  <a:pt x="265120" y="524964"/>
                </a:lnTo>
                <a:lnTo>
                  <a:pt x="263033" y="518257"/>
                </a:lnTo>
                <a:lnTo>
                  <a:pt x="260756" y="511365"/>
                </a:lnTo>
                <a:lnTo>
                  <a:pt x="244246" y="463067"/>
                </a:lnTo>
                <a:lnTo>
                  <a:pt x="243319" y="460501"/>
                </a:lnTo>
                <a:lnTo>
                  <a:pt x="242417" y="457873"/>
                </a:lnTo>
                <a:lnTo>
                  <a:pt x="298206" y="457873"/>
                </a:lnTo>
                <a:lnTo>
                  <a:pt x="268677" y="386863"/>
                </a:lnTo>
                <a:lnTo>
                  <a:pt x="265991" y="380110"/>
                </a:lnTo>
                <a:lnTo>
                  <a:pt x="211670" y="380110"/>
                </a:lnTo>
                <a:lnTo>
                  <a:pt x="204818" y="365673"/>
                </a:lnTo>
                <a:lnTo>
                  <a:pt x="199351" y="354528"/>
                </a:lnTo>
                <a:lnTo>
                  <a:pt x="195733" y="347347"/>
                </a:lnTo>
                <a:lnTo>
                  <a:pt x="194424" y="344804"/>
                </a:lnTo>
                <a:close/>
              </a:path>
              <a:path w="454025" h="954404">
                <a:moveTo>
                  <a:pt x="298206" y="457873"/>
                </a:moveTo>
                <a:lnTo>
                  <a:pt x="242417" y="457873"/>
                </a:lnTo>
                <a:lnTo>
                  <a:pt x="247078" y="469820"/>
                </a:lnTo>
                <a:lnTo>
                  <a:pt x="250942" y="479834"/>
                </a:lnTo>
                <a:lnTo>
                  <a:pt x="264763" y="523093"/>
                </a:lnTo>
                <a:lnTo>
                  <a:pt x="268960" y="537895"/>
                </a:lnTo>
                <a:lnTo>
                  <a:pt x="329739" y="537895"/>
                </a:lnTo>
                <a:lnTo>
                  <a:pt x="322199" y="518257"/>
                </a:lnTo>
                <a:lnTo>
                  <a:pt x="303145" y="469751"/>
                </a:lnTo>
                <a:lnTo>
                  <a:pt x="298206" y="457873"/>
                </a:lnTo>
                <a:close/>
              </a:path>
              <a:path w="454025" h="954404">
                <a:moveTo>
                  <a:pt x="209445" y="235699"/>
                </a:moveTo>
                <a:lnTo>
                  <a:pt x="155511" y="235699"/>
                </a:lnTo>
                <a:lnTo>
                  <a:pt x="165242" y="261775"/>
                </a:lnTo>
                <a:lnTo>
                  <a:pt x="178781" y="296746"/>
                </a:lnTo>
                <a:lnTo>
                  <a:pt x="194798" y="337488"/>
                </a:lnTo>
                <a:lnTo>
                  <a:pt x="211670" y="380110"/>
                </a:lnTo>
                <a:lnTo>
                  <a:pt x="265991" y="380110"/>
                </a:lnTo>
                <a:lnTo>
                  <a:pt x="246246" y="330474"/>
                </a:lnTo>
                <a:lnTo>
                  <a:pt x="223891" y="273154"/>
                </a:lnTo>
                <a:lnTo>
                  <a:pt x="209445" y="235699"/>
                </a:lnTo>
                <a:close/>
              </a:path>
              <a:path w="454025" h="954404">
                <a:moveTo>
                  <a:pt x="104959" y="285330"/>
                </a:moveTo>
                <a:lnTo>
                  <a:pt x="94399" y="285330"/>
                </a:lnTo>
                <a:lnTo>
                  <a:pt x="97853" y="288937"/>
                </a:lnTo>
                <a:lnTo>
                  <a:pt x="104635" y="285610"/>
                </a:lnTo>
                <a:lnTo>
                  <a:pt x="104959" y="285330"/>
                </a:lnTo>
                <a:close/>
              </a:path>
              <a:path w="454025" h="954404">
                <a:moveTo>
                  <a:pt x="94399" y="285330"/>
                </a:moveTo>
                <a:lnTo>
                  <a:pt x="93560" y="285330"/>
                </a:lnTo>
                <a:lnTo>
                  <a:pt x="93967" y="286537"/>
                </a:lnTo>
                <a:lnTo>
                  <a:pt x="94399" y="285330"/>
                </a:lnTo>
                <a:close/>
              </a:path>
              <a:path w="454025" h="954404">
                <a:moveTo>
                  <a:pt x="93853" y="0"/>
                </a:moveTo>
                <a:lnTo>
                  <a:pt x="85267" y="53965"/>
                </a:lnTo>
                <a:lnTo>
                  <a:pt x="84874" y="95034"/>
                </a:lnTo>
                <a:lnTo>
                  <a:pt x="34848" y="107687"/>
                </a:lnTo>
                <a:lnTo>
                  <a:pt x="9332" y="115485"/>
                </a:lnTo>
                <a:lnTo>
                  <a:pt x="368" y="121653"/>
                </a:lnTo>
                <a:lnTo>
                  <a:pt x="0" y="129412"/>
                </a:lnTo>
                <a:lnTo>
                  <a:pt x="3151" y="134103"/>
                </a:lnTo>
                <a:lnTo>
                  <a:pt x="10766" y="139925"/>
                </a:lnTo>
                <a:lnTo>
                  <a:pt x="21652" y="146475"/>
                </a:lnTo>
                <a:lnTo>
                  <a:pt x="34798" y="153441"/>
                </a:lnTo>
                <a:lnTo>
                  <a:pt x="34950" y="153555"/>
                </a:lnTo>
                <a:lnTo>
                  <a:pt x="41579" y="156806"/>
                </a:lnTo>
                <a:lnTo>
                  <a:pt x="46824" y="160375"/>
                </a:lnTo>
                <a:lnTo>
                  <a:pt x="53276" y="163537"/>
                </a:lnTo>
                <a:lnTo>
                  <a:pt x="61646" y="168171"/>
                </a:lnTo>
                <a:lnTo>
                  <a:pt x="70291" y="172592"/>
                </a:lnTo>
                <a:lnTo>
                  <a:pt x="79083" y="176757"/>
                </a:lnTo>
                <a:lnTo>
                  <a:pt x="87896" y="180619"/>
                </a:lnTo>
                <a:lnTo>
                  <a:pt x="87768" y="188836"/>
                </a:lnTo>
                <a:lnTo>
                  <a:pt x="87698" y="207595"/>
                </a:lnTo>
                <a:lnTo>
                  <a:pt x="87934" y="216407"/>
                </a:lnTo>
                <a:lnTo>
                  <a:pt x="87708" y="227177"/>
                </a:lnTo>
                <a:lnTo>
                  <a:pt x="89202" y="271457"/>
                </a:lnTo>
                <a:lnTo>
                  <a:pt x="92354" y="285737"/>
                </a:lnTo>
                <a:lnTo>
                  <a:pt x="93560" y="285330"/>
                </a:lnTo>
                <a:lnTo>
                  <a:pt x="104959" y="285330"/>
                </a:lnTo>
                <a:lnTo>
                  <a:pt x="112890" y="278498"/>
                </a:lnTo>
                <a:lnTo>
                  <a:pt x="114717" y="278498"/>
                </a:lnTo>
                <a:lnTo>
                  <a:pt x="116395" y="277520"/>
                </a:lnTo>
                <a:lnTo>
                  <a:pt x="145503" y="248780"/>
                </a:lnTo>
                <a:lnTo>
                  <a:pt x="155511" y="235699"/>
                </a:lnTo>
                <a:lnTo>
                  <a:pt x="209445" y="235699"/>
                </a:lnTo>
                <a:lnTo>
                  <a:pt x="206159" y="227177"/>
                </a:lnTo>
                <a:lnTo>
                  <a:pt x="266071" y="227177"/>
                </a:lnTo>
                <a:lnTo>
                  <a:pt x="265564" y="217936"/>
                </a:lnTo>
                <a:lnTo>
                  <a:pt x="251099" y="188836"/>
                </a:lnTo>
                <a:lnTo>
                  <a:pt x="234322" y="162707"/>
                </a:lnTo>
                <a:lnTo>
                  <a:pt x="226275" y="151371"/>
                </a:lnTo>
                <a:lnTo>
                  <a:pt x="226695" y="150812"/>
                </a:lnTo>
                <a:lnTo>
                  <a:pt x="227718" y="150812"/>
                </a:lnTo>
                <a:lnTo>
                  <a:pt x="231889" y="148120"/>
                </a:lnTo>
                <a:lnTo>
                  <a:pt x="255548" y="114686"/>
                </a:lnTo>
                <a:lnTo>
                  <a:pt x="260539" y="102534"/>
                </a:lnTo>
                <a:lnTo>
                  <a:pt x="262813" y="97294"/>
                </a:lnTo>
                <a:lnTo>
                  <a:pt x="263156" y="90449"/>
                </a:lnTo>
                <a:lnTo>
                  <a:pt x="264331" y="86055"/>
                </a:lnTo>
                <a:lnTo>
                  <a:pt x="266661" y="77787"/>
                </a:lnTo>
                <a:lnTo>
                  <a:pt x="266587" y="71297"/>
                </a:lnTo>
                <a:lnTo>
                  <a:pt x="174231" y="71297"/>
                </a:lnTo>
                <a:lnTo>
                  <a:pt x="163163" y="59088"/>
                </a:lnTo>
                <a:lnTo>
                  <a:pt x="143771" y="38749"/>
                </a:lnTo>
                <a:lnTo>
                  <a:pt x="121830" y="17850"/>
                </a:lnTo>
                <a:lnTo>
                  <a:pt x="103111" y="3962"/>
                </a:lnTo>
                <a:lnTo>
                  <a:pt x="97815" y="876"/>
                </a:lnTo>
                <a:lnTo>
                  <a:pt x="93853" y="0"/>
                </a:lnTo>
                <a:close/>
              </a:path>
              <a:path w="454025" h="954404">
                <a:moveTo>
                  <a:pt x="114717" y="278498"/>
                </a:moveTo>
                <a:lnTo>
                  <a:pt x="112890" y="278498"/>
                </a:lnTo>
                <a:lnTo>
                  <a:pt x="111645" y="279895"/>
                </a:lnTo>
                <a:lnTo>
                  <a:pt x="110794" y="280784"/>
                </a:lnTo>
                <a:lnTo>
                  <a:pt x="114717" y="278498"/>
                </a:lnTo>
                <a:close/>
              </a:path>
              <a:path w="454025" h="954404">
                <a:moveTo>
                  <a:pt x="266071" y="227177"/>
                </a:moveTo>
                <a:lnTo>
                  <a:pt x="206159" y="227177"/>
                </a:lnTo>
                <a:lnTo>
                  <a:pt x="221409" y="233525"/>
                </a:lnTo>
                <a:lnTo>
                  <a:pt x="236694" y="238625"/>
                </a:lnTo>
                <a:lnTo>
                  <a:pt x="250748" y="241474"/>
                </a:lnTo>
                <a:lnTo>
                  <a:pt x="262305" y="241071"/>
                </a:lnTo>
                <a:lnTo>
                  <a:pt x="264287" y="240601"/>
                </a:lnTo>
                <a:lnTo>
                  <a:pt x="265607" y="239560"/>
                </a:lnTo>
                <a:lnTo>
                  <a:pt x="266687" y="238226"/>
                </a:lnTo>
                <a:lnTo>
                  <a:pt x="266071" y="227177"/>
                </a:lnTo>
                <a:close/>
              </a:path>
              <a:path w="454025" h="954404">
                <a:moveTo>
                  <a:pt x="227718" y="150812"/>
                </a:moveTo>
                <a:lnTo>
                  <a:pt x="226695" y="150812"/>
                </a:lnTo>
                <a:lnTo>
                  <a:pt x="227482" y="150964"/>
                </a:lnTo>
                <a:lnTo>
                  <a:pt x="227718" y="150812"/>
                </a:lnTo>
                <a:close/>
              </a:path>
              <a:path w="454025" h="954404">
                <a:moveTo>
                  <a:pt x="241452" y="63564"/>
                </a:moveTo>
                <a:lnTo>
                  <a:pt x="214171" y="64741"/>
                </a:lnTo>
                <a:lnTo>
                  <a:pt x="188611" y="68466"/>
                </a:lnTo>
                <a:lnTo>
                  <a:pt x="174231" y="71297"/>
                </a:lnTo>
                <a:lnTo>
                  <a:pt x="266587" y="71297"/>
                </a:lnTo>
                <a:lnTo>
                  <a:pt x="266585" y="71119"/>
                </a:lnTo>
                <a:lnTo>
                  <a:pt x="263041" y="68579"/>
                </a:lnTo>
                <a:lnTo>
                  <a:pt x="261150" y="68579"/>
                </a:lnTo>
                <a:lnTo>
                  <a:pt x="261061" y="68427"/>
                </a:lnTo>
                <a:lnTo>
                  <a:pt x="241452" y="63564"/>
                </a:lnTo>
                <a:close/>
              </a:path>
              <a:path w="454025" h="954404">
                <a:moveTo>
                  <a:pt x="262191" y="67970"/>
                </a:moveTo>
                <a:lnTo>
                  <a:pt x="261150" y="68579"/>
                </a:lnTo>
                <a:lnTo>
                  <a:pt x="263041" y="68579"/>
                </a:lnTo>
                <a:lnTo>
                  <a:pt x="262191" y="6797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23949" y="65112"/>
            <a:ext cx="454025" cy="954405"/>
          </a:xfrm>
          <a:custGeom>
            <a:avLst/>
            <a:gdLst/>
            <a:ahLst/>
            <a:cxnLst/>
            <a:rect l="l" t="t" r="r" b="b"/>
            <a:pathLst>
              <a:path w="454025" h="954405">
                <a:moveTo>
                  <a:pt x="345788" y="579729"/>
                </a:moveTo>
                <a:lnTo>
                  <a:pt x="280936" y="579729"/>
                </a:lnTo>
                <a:lnTo>
                  <a:pt x="292650" y="618817"/>
                </a:lnTo>
                <a:lnTo>
                  <a:pt x="304898" y="656591"/>
                </a:lnTo>
                <a:lnTo>
                  <a:pt x="316969" y="689120"/>
                </a:lnTo>
                <a:lnTo>
                  <a:pt x="328155" y="712470"/>
                </a:lnTo>
                <a:lnTo>
                  <a:pt x="351961" y="767816"/>
                </a:lnTo>
                <a:lnTo>
                  <a:pt x="377364" y="845138"/>
                </a:lnTo>
                <a:lnTo>
                  <a:pt x="397581" y="913914"/>
                </a:lnTo>
                <a:lnTo>
                  <a:pt x="405828" y="943622"/>
                </a:lnTo>
                <a:lnTo>
                  <a:pt x="423811" y="952005"/>
                </a:lnTo>
                <a:lnTo>
                  <a:pt x="434822" y="954341"/>
                </a:lnTo>
                <a:lnTo>
                  <a:pt x="443376" y="950219"/>
                </a:lnTo>
                <a:lnTo>
                  <a:pt x="453986" y="939228"/>
                </a:lnTo>
                <a:lnTo>
                  <a:pt x="429448" y="829027"/>
                </a:lnTo>
                <a:lnTo>
                  <a:pt x="413650" y="764281"/>
                </a:lnTo>
                <a:lnTo>
                  <a:pt x="399735" y="719777"/>
                </a:lnTo>
                <a:lnTo>
                  <a:pt x="380847" y="670306"/>
                </a:lnTo>
                <a:lnTo>
                  <a:pt x="362553" y="623482"/>
                </a:lnTo>
                <a:lnTo>
                  <a:pt x="345788" y="579729"/>
                </a:lnTo>
                <a:close/>
              </a:path>
              <a:path w="454025" h="954405">
                <a:moveTo>
                  <a:pt x="194424" y="344805"/>
                </a:moveTo>
                <a:lnTo>
                  <a:pt x="198327" y="353957"/>
                </a:lnTo>
                <a:lnTo>
                  <a:pt x="201123" y="360972"/>
                </a:lnTo>
                <a:lnTo>
                  <a:pt x="204157" y="369415"/>
                </a:lnTo>
                <a:lnTo>
                  <a:pt x="266280" y="551091"/>
                </a:lnTo>
                <a:lnTo>
                  <a:pt x="274363" y="567919"/>
                </a:lnTo>
                <a:lnTo>
                  <a:pt x="279812" y="580363"/>
                </a:lnTo>
                <a:lnTo>
                  <a:pt x="282890" y="588079"/>
                </a:lnTo>
                <a:lnTo>
                  <a:pt x="283857" y="590727"/>
                </a:lnTo>
                <a:lnTo>
                  <a:pt x="282816" y="586689"/>
                </a:lnTo>
                <a:lnTo>
                  <a:pt x="280936" y="579729"/>
                </a:lnTo>
                <a:lnTo>
                  <a:pt x="345788" y="579729"/>
                </a:lnTo>
                <a:lnTo>
                  <a:pt x="329734" y="537895"/>
                </a:lnTo>
                <a:lnTo>
                  <a:pt x="268960" y="537895"/>
                </a:lnTo>
                <a:lnTo>
                  <a:pt x="267076" y="531503"/>
                </a:lnTo>
                <a:lnTo>
                  <a:pt x="265120" y="524965"/>
                </a:lnTo>
                <a:lnTo>
                  <a:pt x="263033" y="518262"/>
                </a:lnTo>
                <a:lnTo>
                  <a:pt x="260756" y="511378"/>
                </a:lnTo>
                <a:lnTo>
                  <a:pt x="244246" y="463080"/>
                </a:lnTo>
                <a:lnTo>
                  <a:pt x="243319" y="460502"/>
                </a:lnTo>
                <a:lnTo>
                  <a:pt x="242417" y="457885"/>
                </a:lnTo>
                <a:lnTo>
                  <a:pt x="298206" y="457885"/>
                </a:lnTo>
                <a:lnTo>
                  <a:pt x="268672" y="386863"/>
                </a:lnTo>
                <a:lnTo>
                  <a:pt x="265986" y="380111"/>
                </a:lnTo>
                <a:lnTo>
                  <a:pt x="211670" y="380111"/>
                </a:lnTo>
                <a:lnTo>
                  <a:pt x="204818" y="365673"/>
                </a:lnTo>
                <a:lnTo>
                  <a:pt x="199351" y="354528"/>
                </a:lnTo>
                <a:lnTo>
                  <a:pt x="195733" y="347347"/>
                </a:lnTo>
                <a:lnTo>
                  <a:pt x="194424" y="344805"/>
                </a:lnTo>
                <a:close/>
              </a:path>
              <a:path w="454025" h="954405">
                <a:moveTo>
                  <a:pt x="298206" y="457885"/>
                </a:moveTo>
                <a:lnTo>
                  <a:pt x="242417" y="457885"/>
                </a:lnTo>
                <a:lnTo>
                  <a:pt x="247077" y="469825"/>
                </a:lnTo>
                <a:lnTo>
                  <a:pt x="250937" y="479836"/>
                </a:lnTo>
                <a:lnTo>
                  <a:pt x="264761" y="523098"/>
                </a:lnTo>
                <a:lnTo>
                  <a:pt x="268960" y="537895"/>
                </a:lnTo>
                <a:lnTo>
                  <a:pt x="329734" y="537895"/>
                </a:lnTo>
                <a:lnTo>
                  <a:pt x="322196" y="518262"/>
                </a:lnTo>
                <a:lnTo>
                  <a:pt x="303141" y="469751"/>
                </a:lnTo>
                <a:lnTo>
                  <a:pt x="298206" y="457885"/>
                </a:lnTo>
                <a:close/>
              </a:path>
              <a:path w="454025" h="954405">
                <a:moveTo>
                  <a:pt x="209445" y="235699"/>
                </a:moveTo>
                <a:lnTo>
                  <a:pt x="155511" y="235699"/>
                </a:lnTo>
                <a:lnTo>
                  <a:pt x="165246" y="261783"/>
                </a:lnTo>
                <a:lnTo>
                  <a:pt x="178781" y="296746"/>
                </a:lnTo>
                <a:lnTo>
                  <a:pt x="194798" y="337488"/>
                </a:lnTo>
                <a:lnTo>
                  <a:pt x="211670" y="380111"/>
                </a:lnTo>
                <a:lnTo>
                  <a:pt x="265986" y="380111"/>
                </a:lnTo>
                <a:lnTo>
                  <a:pt x="246241" y="330474"/>
                </a:lnTo>
                <a:lnTo>
                  <a:pt x="223890" y="273154"/>
                </a:lnTo>
                <a:lnTo>
                  <a:pt x="209445" y="235699"/>
                </a:lnTo>
                <a:close/>
              </a:path>
              <a:path w="454025" h="954405">
                <a:moveTo>
                  <a:pt x="104945" y="285343"/>
                </a:moveTo>
                <a:lnTo>
                  <a:pt x="94399" y="285343"/>
                </a:lnTo>
                <a:lnTo>
                  <a:pt x="97853" y="288937"/>
                </a:lnTo>
                <a:lnTo>
                  <a:pt x="104635" y="285610"/>
                </a:lnTo>
                <a:lnTo>
                  <a:pt x="104945" y="285343"/>
                </a:lnTo>
                <a:close/>
              </a:path>
              <a:path w="454025" h="954405">
                <a:moveTo>
                  <a:pt x="104960" y="285330"/>
                </a:moveTo>
                <a:lnTo>
                  <a:pt x="93560" y="285330"/>
                </a:lnTo>
                <a:lnTo>
                  <a:pt x="93980" y="286537"/>
                </a:lnTo>
                <a:lnTo>
                  <a:pt x="94399" y="285343"/>
                </a:lnTo>
                <a:lnTo>
                  <a:pt x="104960" y="285330"/>
                </a:lnTo>
                <a:close/>
              </a:path>
              <a:path w="454025" h="954405">
                <a:moveTo>
                  <a:pt x="93853" y="0"/>
                </a:moveTo>
                <a:lnTo>
                  <a:pt x="85267" y="53967"/>
                </a:lnTo>
                <a:lnTo>
                  <a:pt x="84874" y="95034"/>
                </a:lnTo>
                <a:lnTo>
                  <a:pt x="34841" y="107694"/>
                </a:lnTo>
                <a:lnTo>
                  <a:pt x="9323" y="115495"/>
                </a:lnTo>
                <a:lnTo>
                  <a:pt x="361" y="121660"/>
                </a:lnTo>
                <a:lnTo>
                  <a:pt x="0" y="129413"/>
                </a:lnTo>
                <a:lnTo>
                  <a:pt x="3150" y="134105"/>
                </a:lnTo>
                <a:lnTo>
                  <a:pt x="10761" y="139931"/>
                </a:lnTo>
                <a:lnTo>
                  <a:pt x="21647" y="146486"/>
                </a:lnTo>
                <a:lnTo>
                  <a:pt x="34620" y="153365"/>
                </a:lnTo>
                <a:lnTo>
                  <a:pt x="34797" y="153441"/>
                </a:lnTo>
                <a:lnTo>
                  <a:pt x="34937" y="153555"/>
                </a:lnTo>
                <a:lnTo>
                  <a:pt x="41579" y="156819"/>
                </a:lnTo>
                <a:lnTo>
                  <a:pt x="46824" y="160388"/>
                </a:lnTo>
                <a:lnTo>
                  <a:pt x="53276" y="163550"/>
                </a:lnTo>
                <a:lnTo>
                  <a:pt x="61645" y="168182"/>
                </a:lnTo>
                <a:lnTo>
                  <a:pt x="70286" y="172600"/>
                </a:lnTo>
                <a:lnTo>
                  <a:pt x="79077" y="176764"/>
                </a:lnTo>
                <a:lnTo>
                  <a:pt x="87896" y="180632"/>
                </a:lnTo>
                <a:lnTo>
                  <a:pt x="87768" y="188849"/>
                </a:lnTo>
                <a:lnTo>
                  <a:pt x="87693" y="207596"/>
                </a:lnTo>
                <a:lnTo>
                  <a:pt x="87922" y="216408"/>
                </a:lnTo>
                <a:lnTo>
                  <a:pt x="87699" y="227177"/>
                </a:lnTo>
                <a:lnTo>
                  <a:pt x="89202" y="271457"/>
                </a:lnTo>
                <a:lnTo>
                  <a:pt x="92367" y="285737"/>
                </a:lnTo>
                <a:lnTo>
                  <a:pt x="93560" y="285330"/>
                </a:lnTo>
                <a:lnTo>
                  <a:pt x="104960" y="285330"/>
                </a:lnTo>
                <a:lnTo>
                  <a:pt x="112890" y="278511"/>
                </a:lnTo>
                <a:lnTo>
                  <a:pt x="114710" y="278511"/>
                </a:lnTo>
                <a:lnTo>
                  <a:pt x="116395" y="277533"/>
                </a:lnTo>
                <a:lnTo>
                  <a:pt x="145491" y="248793"/>
                </a:lnTo>
                <a:lnTo>
                  <a:pt x="155511" y="235699"/>
                </a:lnTo>
                <a:lnTo>
                  <a:pt x="209445" y="235699"/>
                </a:lnTo>
                <a:lnTo>
                  <a:pt x="206159" y="227177"/>
                </a:lnTo>
                <a:lnTo>
                  <a:pt x="266070" y="227177"/>
                </a:lnTo>
                <a:lnTo>
                  <a:pt x="265564" y="217949"/>
                </a:lnTo>
                <a:lnTo>
                  <a:pt x="251099" y="188849"/>
                </a:lnTo>
                <a:lnTo>
                  <a:pt x="234322" y="162720"/>
                </a:lnTo>
                <a:lnTo>
                  <a:pt x="226275" y="151384"/>
                </a:lnTo>
                <a:lnTo>
                  <a:pt x="226695" y="150825"/>
                </a:lnTo>
                <a:lnTo>
                  <a:pt x="227717" y="150825"/>
                </a:lnTo>
                <a:lnTo>
                  <a:pt x="231876" y="148132"/>
                </a:lnTo>
                <a:lnTo>
                  <a:pt x="255553" y="114686"/>
                </a:lnTo>
                <a:lnTo>
                  <a:pt x="260539" y="102534"/>
                </a:lnTo>
                <a:lnTo>
                  <a:pt x="262813" y="97294"/>
                </a:lnTo>
                <a:lnTo>
                  <a:pt x="263156" y="90449"/>
                </a:lnTo>
                <a:lnTo>
                  <a:pt x="264331" y="86055"/>
                </a:lnTo>
                <a:lnTo>
                  <a:pt x="266661" y="77800"/>
                </a:lnTo>
                <a:lnTo>
                  <a:pt x="266587" y="71297"/>
                </a:lnTo>
                <a:lnTo>
                  <a:pt x="174218" y="71297"/>
                </a:lnTo>
                <a:lnTo>
                  <a:pt x="163156" y="59088"/>
                </a:lnTo>
                <a:lnTo>
                  <a:pt x="143764" y="38749"/>
                </a:lnTo>
                <a:lnTo>
                  <a:pt x="121819" y="17850"/>
                </a:lnTo>
                <a:lnTo>
                  <a:pt x="103098" y="3962"/>
                </a:lnTo>
                <a:lnTo>
                  <a:pt x="97802" y="876"/>
                </a:lnTo>
                <a:lnTo>
                  <a:pt x="93853" y="0"/>
                </a:lnTo>
                <a:close/>
              </a:path>
              <a:path w="454025" h="954405">
                <a:moveTo>
                  <a:pt x="114710" y="278511"/>
                </a:moveTo>
                <a:lnTo>
                  <a:pt x="112890" y="278511"/>
                </a:lnTo>
                <a:lnTo>
                  <a:pt x="111632" y="279908"/>
                </a:lnTo>
                <a:lnTo>
                  <a:pt x="110794" y="280784"/>
                </a:lnTo>
                <a:lnTo>
                  <a:pt x="114710" y="278511"/>
                </a:lnTo>
                <a:close/>
              </a:path>
              <a:path w="454025" h="954405">
                <a:moveTo>
                  <a:pt x="266070" y="227177"/>
                </a:moveTo>
                <a:lnTo>
                  <a:pt x="206159" y="227177"/>
                </a:lnTo>
                <a:lnTo>
                  <a:pt x="221409" y="233531"/>
                </a:lnTo>
                <a:lnTo>
                  <a:pt x="236694" y="238629"/>
                </a:lnTo>
                <a:lnTo>
                  <a:pt x="250748" y="241475"/>
                </a:lnTo>
                <a:lnTo>
                  <a:pt x="262305" y="241071"/>
                </a:lnTo>
                <a:lnTo>
                  <a:pt x="264287" y="240601"/>
                </a:lnTo>
                <a:lnTo>
                  <a:pt x="265607" y="239560"/>
                </a:lnTo>
                <a:lnTo>
                  <a:pt x="266636" y="238264"/>
                </a:lnTo>
                <a:lnTo>
                  <a:pt x="266070" y="227177"/>
                </a:lnTo>
                <a:close/>
              </a:path>
              <a:path w="454025" h="954405">
                <a:moveTo>
                  <a:pt x="227717" y="150825"/>
                </a:moveTo>
                <a:lnTo>
                  <a:pt x="226695" y="150825"/>
                </a:lnTo>
                <a:lnTo>
                  <a:pt x="227482" y="150977"/>
                </a:lnTo>
                <a:lnTo>
                  <a:pt x="227717" y="150825"/>
                </a:lnTo>
                <a:close/>
              </a:path>
              <a:path w="454025" h="954405">
                <a:moveTo>
                  <a:pt x="241446" y="63570"/>
                </a:moveTo>
                <a:lnTo>
                  <a:pt x="214168" y="64743"/>
                </a:lnTo>
                <a:lnTo>
                  <a:pt x="188606" y="68466"/>
                </a:lnTo>
                <a:lnTo>
                  <a:pt x="174218" y="71297"/>
                </a:lnTo>
                <a:lnTo>
                  <a:pt x="266587" y="71297"/>
                </a:lnTo>
                <a:lnTo>
                  <a:pt x="266585" y="71120"/>
                </a:lnTo>
                <a:lnTo>
                  <a:pt x="263041" y="68580"/>
                </a:lnTo>
                <a:lnTo>
                  <a:pt x="261150" y="68580"/>
                </a:lnTo>
                <a:lnTo>
                  <a:pt x="261061" y="68440"/>
                </a:lnTo>
                <a:lnTo>
                  <a:pt x="241446" y="63570"/>
                </a:lnTo>
                <a:close/>
              </a:path>
              <a:path w="454025" h="954405">
                <a:moveTo>
                  <a:pt x="262191" y="67970"/>
                </a:moveTo>
                <a:lnTo>
                  <a:pt x="261150" y="68580"/>
                </a:lnTo>
                <a:lnTo>
                  <a:pt x="263041" y="68580"/>
                </a:lnTo>
                <a:lnTo>
                  <a:pt x="262191" y="6797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231936" y="335330"/>
            <a:ext cx="454025" cy="954405"/>
          </a:xfrm>
          <a:custGeom>
            <a:avLst/>
            <a:gdLst/>
            <a:ahLst/>
            <a:cxnLst/>
            <a:rect l="l" t="t" r="r" b="b"/>
            <a:pathLst>
              <a:path w="454025" h="954405">
                <a:moveTo>
                  <a:pt x="345794" y="579729"/>
                </a:moveTo>
                <a:lnTo>
                  <a:pt x="280949" y="579729"/>
                </a:lnTo>
                <a:lnTo>
                  <a:pt x="292654" y="618815"/>
                </a:lnTo>
                <a:lnTo>
                  <a:pt x="304896" y="656585"/>
                </a:lnTo>
                <a:lnTo>
                  <a:pt x="316969" y="689109"/>
                </a:lnTo>
                <a:lnTo>
                  <a:pt x="328168" y="712457"/>
                </a:lnTo>
                <a:lnTo>
                  <a:pt x="351968" y="767804"/>
                </a:lnTo>
                <a:lnTo>
                  <a:pt x="377372" y="845126"/>
                </a:lnTo>
                <a:lnTo>
                  <a:pt x="397592" y="913902"/>
                </a:lnTo>
                <a:lnTo>
                  <a:pt x="405841" y="943609"/>
                </a:lnTo>
                <a:lnTo>
                  <a:pt x="423824" y="951992"/>
                </a:lnTo>
                <a:lnTo>
                  <a:pt x="434835" y="954328"/>
                </a:lnTo>
                <a:lnTo>
                  <a:pt x="443388" y="950207"/>
                </a:lnTo>
                <a:lnTo>
                  <a:pt x="453999" y="939215"/>
                </a:lnTo>
                <a:lnTo>
                  <a:pt x="429446" y="829022"/>
                </a:lnTo>
                <a:lnTo>
                  <a:pt x="413642" y="764278"/>
                </a:lnTo>
                <a:lnTo>
                  <a:pt x="399728" y="719772"/>
                </a:lnTo>
                <a:lnTo>
                  <a:pt x="380847" y="670293"/>
                </a:lnTo>
                <a:lnTo>
                  <a:pt x="362554" y="623474"/>
                </a:lnTo>
                <a:lnTo>
                  <a:pt x="345794" y="579729"/>
                </a:lnTo>
                <a:close/>
              </a:path>
              <a:path w="454025" h="954405">
                <a:moveTo>
                  <a:pt x="194424" y="344792"/>
                </a:moveTo>
                <a:lnTo>
                  <a:pt x="198327" y="353945"/>
                </a:lnTo>
                <a:lnTo>
                  <a:pt x="201121" y="360959"/>
                </a:lnTo>
                <a:lnTo>
                  <a:pt x="204152" y="369402"/>
                </a:lnTo>
                <a:lnTo>
                  <a:pt x="266293" y="551078"/>
                </a:lnTo>
                <a:lnTo>
                  <a:pt x="274369" y="567906"/>
                </a:lnTo>
                <a:lnTo>
                  <a:pt x="279814" y="580350"/>
                </a:lnTo>
                <a:lnTo>
                  <a:pt x="282890" y="588066"/>
                </a:lnTo>
                <a:lnTo>
                  <a:pt x="283857" y="590715"/>
                </a:lnTo>
                <a:lnTo>
                  <a:pt x="282816" y="586676"/>
                </a:lnTo>
                <a:lnTo>
                  <a:pt x="280949" y="579729"/>
                </a:lnTo>
                <a:lnTo>
                  <a:pt x="345794" y="579729"/>
                </a:lnTo>
                <a:lnTo>
                  <a:pt x="329737" y="537883"/>
                </a:lnTo>
                <a:lnTo>
                  <a:pt x="268960" y="537883"/>
                </a:lnTo>
                <a:lnTo>
                  <a:pt x="267076" y="531491"/>
                </a:lnTo>
                <a:lnTo>
                  <a:pt x="265120" y="524952"/>
                </a:lnTo>
                <a:lnTo>
                  <a:pt x="263033" y="518250"/>
                </a:lnTo>
                <a:lnTo>
                  <a:pt x="260756" y="511365"/>
                </a:lnTo>
                <a:lnTo>
                  <a:pt x="244246" y="463067"/>
                </a:lnTo>
                <a:lnTo>
                  <a:pt x="243319" y="460501"/>
                </a:lnTo>
                <a:lnTo>
                  <a:pt x="242417" y="457873"/>
                </a:lnTo>
                <a:lnTo>
                  <a:pt x="298211" y="457873"/>
                </a:lnTo>
                <a:lnTo>
                  <a:pt x="268677" y="386851"/>
                </a:lnTo>
                <a:lnTo>
                  <a:pt x="265996" y="380110"/>
                </a:lnTo>
                <a:lnTo>
                  <a:pt x="211670" y="380110"/>
                </a:lnTo>
                <a:lnTo>
                  <a:pt x="204818" y="365671"/>
                </a:lnTo>
                <a:lnTo>
                  <a:pt x="199351" y="354522"/>
                </a:lnTo>
                <a:lnTo>
                  <a:pt x="195733" y="347337"/>
                </a:lnTo>
                <a:lnTo>
                  <a:pt x="194424" y="344792"/>
                </a:lnTo>
                <a:close/>
              </a:path>
              <a:path w="454025" h="954405">
                <a:moveTo>
                  <a:pt x="298211" y="457873"/>
                </a:moveTo>
                <a:lnTo>
                  <a:pt x="242417" y="457873"/>
                </a:lnTo>
                <a:lnTo>
                  <a:pt x="247078" y="469813"/>
                </a:lnTo>
                <a:lnTo>
                  <a:pt x="250942" y="479823"/>
                </a:lnTo>
                <a:lnTo>
                  <a:pt x="264763" y="523087"/>
                </a:lnTo>
                <a:lnTo>
                  <a:pt x="268960" y="537883"/>
                </a:lnTo>
                <a:lnTo>
                  <a:pt x="329737" y="537883"/>
                </a:lnTo>
                <a:lnTo>
                  <a:pt x="322200" y="518250"/>
                </a:lnTo>
                <a:lnTo>
                  <a:pt x="303145" y="469739"/>
                </a:lnTo>
                <a:lnTo>
                  <a:pt x="298211" y="457873"/>
                </a:lnTo>
                <a:close/>
              </a:path>
              <a:path w="454025" h="954405">
                <a:moveTo>
                  <a:pt x="209441" y="235686"/>
                </a:moveTo>
                <a:lnTo>
                  <a:pt x="155511" y="235686"/>
                </a:lnTo>
                <a:lnTo>
                  <a:pt x="165245" y="261770"/>
                </a:lnTo>
                <a:lnTo>
                  <a:pt x="178781" y="296735"/>
                </a:lnTo>
                <a:lnTo>
                  <a:pt x="194798" y="337481"/>
                </a:lnTo>
                <a:lnTo>
                  <a:pt x="211670" y="380110"/>
                </a:lnTo>
                <a:lnTo>
                  <a:pt x="265996" y="380110"/>
                </a:lnTo>
                <a:lnTo>
                  <a:pt x="246246" y="330463"/>
                </a:lnTo>
                <a:lnTo>
                  <a:pt x="223891" y="273147"/>
                </a:lnTo>
                <a:lnTo>
                  <a:pt x="209441" y="235686"/>
                </a:lnTo>
                <a:close/>
              </a:path>
              <a:path w="454025" h="954405">
                <a:moveTo>
                  <a:pt x="104945" y="285330"/>
                </a:moveTo>
                <a:lnTo>
                  <a:pt x="94399" y="285330"/>
                </a:lnTo>
                <a:lnTo>
                  <a:pt x="97853" y="288924"/>
                </a:lnTo>
                <a:lnTo>
                  <a:pt x="104635" y="285597"/>
                </a:lnTo>
                <a:lnTo>
                  <a:pt x="104945" y="285330"/>
                </a:lnTo>
                <a:close/>
              </a:path>
              <a:path w="454025" h="954405">
                <a:moveTo>
                  <a:pt x="94399" y="285330"/>
                </a:moveTo>
                <a:lnTo>
                  <a:pt x="93560" y="285330"/>
                </a:lnTo>
                <a:lnTo>
                  <a:pt x="93967" y="286524"/>
                </a:lnTo>
                <a:lnTo>
                  <a:pt x="94399" y="285330"/>
                </a:lnTo>
                <a:close/>
              </a:path>
              <a:path w="454025" h="954405">
                <a:moveTo>
                  <a:pt x="93853" y="0"/>
                </a:moveTo>
                <a:lnTo>
                  <a:pt x="85267" y="53954"/>
                </a:lnTo>
                <a:lnTo>
                  <a:pt x="84874" y="95021"/>
                </a:lnTo>
                <a:lnTo>
                  <a:pt x="34848" y="107681"/>
                </a:lnTo>
                <a:lnTo>
                  <a:pt x="9332" y="115482"/>
                </a:lnTo>
                <a:lnTo>
                  <a:pt x="368" y="121647"/>
                </a:lnTo>
                <a:lnTo>
                  <a:pt x="0" y="129400"/>
                </a:lnTo>
                <a:lnTo>
                  <a:pt x="3155" y="134098"/>
                </a:lnTo>
                <a:lnTo>
                  <a:pt x="10766" y="139923"/>
                </a:lnTo>
                <a:lnTo>
                  <a:pt x="21649" y="146475"/>
                </a:lnTo>
                <a:lnTo>
                  <a:pt x="34798" y="153441"/>
                </a:lnTo>
                <a:lnTo>
                  <a:pt x="35128" y="153644"/>
                </a:lnTo>
                <a:lnTo>
                  <a:pt x="41579" y="156806"/>
                </a:lnTo>
                <a:lnTo>
                  <a:pt x="46824" y="160375"/>
                </a:lnTo>
                <a:lnTo>
                  <a:pt x="53276" y="163537"/>
                </a:lnTo>
                <a:lnTo>
                  <a:pt x="61646" y="168169"/>
                </a:lnTo>
                <a:lnTo>
                  <a:pt x="70291" y="172588"/>
                </a:lnTo>
                <a:lnTo>
                  <a:pt x="79083" y="176752"/>
                </a:lnTo>
                <a:lnTo>
                  <a:pt x="87896" y="180619"/>
                </a:lnTo>
                <a:lnTo>
                  <a:pt x="87768" y="188836"/>
                </a:lnTo>
                <a:lnTo>
                  <a:pt x="87698" y="207588"/>
                </a:lnTo>
                <a:lnTo>
                  <a:pt x="87934" y="216407"/>
                </a:lnTo>
                <a:lnTo>
                  <a:pt x="87708" y="227177"/>
                </a:lnTo>
                <a:lnTo>
                  <a:pt x="89202" y="271445"/>
                </a:lnTo>
                <a:lnTo>
                  <a:pt x="92354" y="285737"/>
                </a:lnTo>
                <a:lnTo>
                  <a:pt x="93560" y="285330"/>
                </a:lnTo>
                <a:lnTo>
                  <a:pt x="104945" y="285330"/>
                </a:lnTo>
                <a:lnTo>
                  <a:pt x="112890" y="278498"/>
                </a:lnTo>
                <a:lnTo>
                  <a:pt x="114710" y="278498"/>
                </a:lnTo>
                <a:lnTo>
                  <a:pt x="116395" y="277520"/>
                </a:lnTo>
                <a:lnTo>
                  <a:pt x="145503" y="248780"/>
                </a:lnTo>
                <a:lnTo>
                  <a:pt x="155511" y="235686"/>
                </a:lnTo>
                <a:lnTo>
                  <a:pt x="209441" y="235686"/>
                </a:lnTo>
                <a:lnTo>
                  <a:pt x="206159" y="227177"/>
                </a:lnTo>
                <a:lnTo>
                  <a:pt x="266071" y="227177"/>
                </a:lnTo>
                <a:lnTo>
                  <a:pt x="265564" y="217936"/>
                </a:lnTo>
                <a:lnTo>
                  <a:pt x="251099" y="188836"/>
                </a:lnTo>
                <a:lnTo>
                  <a:pt x="234322" y="162707"/>
                </a:lnTo>
                <a:lnTo>
                  <a:pt x="226275" y="151371"/>
                </a:lnTo>
                <a:lnTo>
                  <a:pt x="226695" y="150812"/>
                </a:lnTo>
                <a:lnTo>
                  <a:pt x="227718" y="150812"/>
                </a:lnTo>
                <a:lnTo>
                  <a:pt x="231889" y="148120"/>
                </a:lnTo>
                <a:lnTo>
                  <a:pt x="255548" y="114673"/>
                </a:lnTo>
                <a:lnTo>
                  <a:pt x="260539" y="102521"/>
                </a:lnTo>
                <a:lnTo>
                  <a:pt x="262813" y="97281"/>
                </a:lnTo>
                <a:lnTo>
                  <a:pt x="263156" y="90449"/>
                </a:lnTo>
                <a:lnTo>
                  <a:pt x="264331" y="86042"/>
                </a:lnTo>
                <a:lnTo>
                  <a:pt x="266661" y="77787"/>
                </a:lnTo>
                <a:lnTo>
                  <a:pt x="266587" y="71285"/>
                </a:lnTo>
                <a:lnTo>
                  <a:pt x="174231" y="71285"/>
                </a:lnTo>
                <a:lnTo>
                  <a:pt x="163163" y="59076"/>
                </a:lnTo>
                <a:lnTo>
                  <a:pt x="143771" y="38736"/>
                </a:lnTo>
                <a:lnTo>
                  <a:pt x="121830" y="17837"/>
                </a:lnTo>
                <a:lnTo>
                  <a:pt x="103111" y="3949"/>
                </a:lnTo>
                <a:lnTo>
                  <a:pt x="97815" y="863"/>
                </a:lnTo>
                <a:lnTo>
                  <a:pt x="93853" y="0"/>
                </a:lnTo>
                <a:close/>
              </a:path>
              <a:path w="454025" h="954405">
                <a:moveTo>
                  <a:pt x="114710" y="278498"/>
                </a:moveTo>
                <a:lnTo>
                  <a:pt x="112890" y="278498"/>
                </a:lnTo>
                <a:lnTo>
                  <a:pt x="111645" y="279895"/>
                </a:lnTo>
                <a:lnTo>
                  <a:pt x="110794" y="280771"/>
                </a:lnTo>
                <a:lnTo>
                  <a:pt x="114710" y="278498"/>
                </a:lnTo>
                <a:close/>
              </a:path>
              <a:path w="454025" h="954405">
                <a:moveTo>
                  <a:pt x="266071" y="227177"/>
                </a:moveTo>
                <a:lnTo>
                  <a:pt x="206159" y="227177"/>
                </a:lnTo>
                <a:lnTo>
                  <a:pt x="221409" y="233523"/>
                </a:lnTo>
                <a:lnTo>
                  <a:pt x="236694" y="238618"/>
                </a:lnTo>
                <a:lnTo>
                  <a:pt x="250748" y="241463"/>
                </a:lnTo>
                <a:lnTo>
                  <a:pt x="262305" y="241058"/>
                </a:lnTo>
                <a:lnTo>
                  <a:pt x="264287" y="240588"/>
                </a:lnTo>
                <a:lnTo>
                  <a:pt x="265607" y="239547"/>
                </a:lnTo>
                <a:lnTo>
                  <a:pt x="266674" y="238188"/>
                </a:lnTo>
                <a:lnTo>
                  <a:pt x="266071" y="227177"/>
                </a:lnTo>
                <a:close/>
              </a:path>
              <a:path w="454025" h="954405">
                <a:moveTo>
                  <a:pt x="227718" y="150812"/>
                </a:moveTo>
                <a:lnTo>
                  <a:pt x="226695" y="150812"/>
                </a:lnTo>
                <a:lnTo>
                  <a:pt x="227482" y="150964"/>
                </a:lnTo>
                <a:lnTo>
                  <a:pt x="227718" y="150812"/>
                </a:lnTo>
                <a:close/>
              </a:path>
              <a:path w="454025" h="954405">
                <a:moveTo>
                  <a:pt x="241452" y="63557"/>
                </a:moveTo>
                <a:lnTo>
                  <a:pt x="214171" y="64730"/>
                </a:lnTo>
                <a:lnTo>
                  <a:pt x="188611" y="68453"/>
                </a:lnTo>
                <a:lnTo>
                  <a:pt x="174231" y="71285"/>
                </a:lnTo>
                <a:lnTo>
                  <a:pt x="266587" y="71285"/>
                </a:lnTo>
                <a:lnTo>
                  <a:pt x="266585" y="71107"/>
                </a:lnTo>
                <a:lnTo>
                  <a:pt x="263041" y="68567"/>
                </a:lnTo>
                <a:lnTo>
                  <a:pt x="261150" y="68567"/>
                </a:lnTo>
                <a:lnTo>
                  <a:pt x="261061" y="68427"/>
                </a:lnTo>
                <a:lnTo>
                  <a:pt x="241452" y="63557"/>
                </a:lnTo>
                <a:close/>
              </a:path>
              <a:path w="454025" h="954405">
                <a:moveTo>
                  <a:pt x="262191" y="67957"/>
                </a:moveTo>
                <a:lnTo>
                  <a:pt x="261150" y="68567"/>
                </a:lnTo>
                <a:lnTo>
                  <a:pt x="263041" y="68567"/>
                </a:lnTo>
                <a:lnTo>
                  <a:pt x="262191" y="67957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375696" y="559917"/>
            <a:ext cx="196850" cy="349250"/>
          </a:xfrm>
          <a:custGeom>
            <a:avLst/>
            <a:gdLst/>
            <a:ahLst/>
            <a:cxnLst/>
            <a:rect l="l" t="t" r="r" b="b"/>
            <a:pathLst>
              <a:path w="196850" h="349250">
                <a:moveTo>
                  <a:pt x="196303" y="235699"/>
                </a:moveTo>
                <a:lnTo>
                  <a:pt x="155511" y="235699"/>
                </a:lnTo>
                <a:lnTo>
                  <a:pt x="165243" y="261770"/>
                </a:lnTo>
                <a:lnTo>
                  <a:pt x="178781" y="296737"/>
                </a:lnTo>
                <a:lnTo>
                  <a:pt x="196303" y="341284"/>
                </a:lnTo>
                <a:lnTo>
                  <a:pt x="196303" y="235699"/>
                </a:lnTo>
                <a:close/>
              </a:path>
              <a:path w="196850" h="349250">
                <a:moveTo>
                  <a:pt x="104945" y="285330"/>
                </a:moveTo>
                <a:lnTo>
                  <a:pt x="94399" y="285330"/>
                </a:lnTo>
                <a:lnTo>
                  <a:pt x="97853" y="288937"/>
                </a:lnTo>
                <a:lnTo>
                  <a:pt x="104635" y="285597"/>
                </a:lnTo>
                <a:lnTo>
                  <a:pt x="104945" y="285330"/>
                </a:lnTo>
                <a:close/>
              </a:path>
              <a:path w="196850" h="349250">
                <a:moveTo>
                  <a:pt x="94399" y="285330"/>
                </a:moveTo>
                <a:lnTo>
                  <a:pt x="93560" y="285330"/>
                </a:lnTo>
                <a:lnTo>
                  <a:pt x="93967" y="286524"/>
                </a:lnTo>
                <a:lnTo>
                  <a:pt x="94399" y="285330"/>
                </a:lnTo>
                <a:close/>
              </a:path>
              <a:path w="196850" h="349250">
                <a:moveTo>
                  <a:pt x="93852" y="0"/>
                </a:moveTo>
                <a:lnTo>
                  <a:pt x="85267" y="53954"/>
                </a:lnTo>
                <a:lnTo>
                  <a:pt x="84874" y="95021"/>
                </a:lnTo>
                <a:lnTo>
                  <a:pt x="34848" y="107681"/>
                </a:lnTo>
                <a:lnTo>
                  <a:pt x="9332" y="115484"/>
                </a:lnTo>
                <a:lnTo>
                  <a:pt x="368" y="121653"/>
                </a:lnTo>
                <a:lnTo>
                  <a:pt x="0" y="129412"/>
                </a:lnTo>
                <a:lnTo>
                  <a:pt x="3149" y="134103"/>
                </a:lnTo>
                <a:lnTo>
                  <a:pt x="10760" y="139925"/>
                </a:lnTo>
                <a:lnTo>
                  <a:pt x="21641" y="146475"/>
                </a:lnTo>
                <a:lnTo>
                  <a:pt x="34797" y="153441"/>
                </a:lnTo>
                <a:lnTo>
                  <a:pt x="34950" y="153555"/>
                </a:lnTo>
                <a:lnTo>
                  <a:pt x="41567" y="156806"/>
                </a:lnTo>
                <a:lnTo>
                  <a:pt x="46812" y="160375"/>
                </a:lnTo>
                <a:lnTo>
                  <a:pt x="53276" y="163537"/>
                </a:lnTo>
                <a:lnTo>
                  <a:pt x="61645" y="168169"/>
                </a:lnTo>
                <a:lnTo>
                  <a:pt x="70286" y="172588"/>
                </a:lnTo>
                <a:lnTo>
                  <a:pt x="79077" y="176752"/>
                </a:lnTo>
                <a:lnTo>
                  <a:pt x="87896" y="180619"/>
                </a:lnTo>
                <a:lnTo>
                  <a:pt x="87754" y="189731"/>
                </a:lnTo>
                <a:lnTo>
                  <a:pt x="87693" y="207588"/>
                </a:lnTo>
                <a:lnTo>
                  <a:pt x="87922" y="216407"/>
                </a:lnTo>
                <a:lnTo>
                  <a:pt x="87531" y="235330"/>
                </a:lnTo>
                <a:lnTo>
                  <a:pt x="87844" y="254360"/>
                </a:lnTo>
                <a:lnTo>
                  <a:pt x="89202" y="271445"/>
                </a:lnTo>
                <a:lnTo>
                  <a:pt x="91947" y="284530"/>
                </a:lnTo>
                <a:lnTo>
                  <a:pt x="92354" y="285737"/>
                </a:lnTo>
                <a:lnTo>
                  <a:pt x="93560" y="285330"/>
                </a:lnTo>
                <a:lnTo>
                  <a:pt x="104945" y="285330"/>
                </a:lnTo>
                <a:lnTo>
                  <a:pt x="112890" y="278498"/>
                </a:lnTo>
                <a:lnTo>
                  <a:pt x="114710" y="278498"/>
                </a:lnTo>
                <a:lnTo>
                  <a:pt x="116395" y="277520"/>
                </a:lnTo>
                <a:lnTo>
                  <a:pt x="145491" y="248780"/>
                </a:lnTo>
                <a:lnTo>
                  <a:pt x="155511" y="235699"/>
                </a:lnTo>
                <a:lnTo>
                  <a:pt x="196303" y="235699"/>
                </a:lnTo>
                <a:lnTo>
                  <a:pt x="196303" y="71285"/>
                </a:lnTo>
                <a:lnTo>
                  <a:pt x="174231" y="71285"/>
                </a:lnTo>
                <a:lnTo>
                  <a:pt x="163158" y="59078"/>
                </a:lnTo>
                <a:lnTo>
                  <a:pt x="143767" y="38742"/>
                </a:lnTo>
                <a:lnTo>
                  <a:pt x="121828" y="17848"/>
                </a:lnTo>
                <a:lnTo>
                  <a:pt x="103111" y="3962"/>
                </a:lnTo>
                <a:lnTo>
                  <a:pt x="97802" y="863"/>
                </a:lnTo>
                <a:lnTo>
                  <a:pt x="93852" y="0"/>
                </a:lnTo>
                <a:close/>
              </a:path>
              <a:path w="196850" h="349250">
                <a:moveTo>
                  <a:pt x="114710" y="278498"/>
                </a:moveTo>
                <a:lnTo>
                  <a:pt x="112890" y="278498"/>
                </a:lnTo>
                <a:lnTo>
                  <a:pt x="111632" y="279895"/>
                </a:lnTo>
                <a:lnTo>
                  <a:pt x="110794" y="280771"/>
                </a:lnTo>
                <a:lnTo>
                  <a:pt x="114710" y="278498"/>
                </a:lnTo>
                <a:close/>
              </a:path>
              <a:path w="196850" h="349250">
                <a:moveTo>
                  <a:pt x="196303" y="67333"/>
                </a:moveTo>
                <a:lnTo>
                  <a:pt x="188611" y="68453"/>
                </a:lnTo>
                <a:lnTo>
                  <a:pt x="174231" y="71285"/>
                </a:lnTo>
                <a:lnTo>
                  <a:pt x="196303" y="71285"/>
                </a:lnTo>
                <a:lnTo>
                  <a:pt x="196303" y="67333"/>
                </a:lnTo>
                <a:close/>
              </a:path>
              <a:path w="196850" h="349250">
                <a:moveTo>
                  <a:pt x="194411" y="344792"/>
                </a:moveTo>
                <a:lnTo>
                  <a:pt x="196303" y="349221"/>
                </a:lnTo>
                <a:lnTo>
                  <a:pt x="196303" y="348489"/>
                </a:lnTo>
                <a:lnTo>
                  <a:pt x="194411" y="344792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180132" y="1543938"/>
            <a:ext cx="355600" cy="843915"/>
          </a:xfrm>
          <a:custGeom>
            <a:avLst/>
            <a:gdLst/>
            <a:ahLst/>
            <a:cxnLst/>
            <a:rect l="l" t="t" r="r" b="b"/>
            <a:pathLst>
              <a:path w="355600" h="843914">
                <a:moveTo>
                  <a:pt x="314853" y="477697"/>
                </a:moveTo>
                <a:lnTo>
                  <a:pt x="215900" y="477697"/>
                </a:lnTo>
                <a:lnTo>
                  <a:pt x="261797" y="843737"/>
                </a:lnTo>
                <a:lnTo>
                  <a:pt x="314853" y="477697"/>
                </a:lnTo>
                <a:close/>
              </a:path>
              <a:path w="355600" h="843914">
                <a:moveTo>
                  <a:pt x="201701" y="0"/>
                </a:moveTo>
                <a:lnTo>
                  <a:pt x="0" y="198196"/>
                </a:lnTo>
                <a:lnTo>
                  <a:pt x="101422" y="590169"/>
                </a:lnTo>
                <a:lnTo>
                  <a:pt x="215900" y="477697"/>
                </a:lnTo>
                <a:lnTo>
                  <a:pt x="314853" y="477697"/>
                </a:lnTo>
                <a:lnTo>
                  <a:pt x="333294" y="350469"/>
                </a:lnTo>
                <a:lnTo>
                  <a:pt x="200901" y="350469"/>
                </a:lnTo>
                <a:lnTo>
                  <a:pt x="201701" y="0"/>
                </a:lnTo>
                <a:close/>
              </a:path>
              <a:path w="355600" h="843914">
                <a:moveTo>
                  <a:pt x="355282" y="198767"/>
                </a:moveTo>
                <a:lnTo>
                  <a:pt x="200901" y="350469"/>
                </a:lnTo>
                <a:lnTo>
                  <a:pt x="333294" y="350469"/>
                </a:lnTo>
                <a:lnTo>
                  <a:pt x="355282" y="198767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083917" y="5291995"/>
            <a:ext cx="355600" cy="843915"/>
          </a:xfrm>
          <a:custGeom>
            <a:avLst/>
            <a:gdLst/>
            <a:ahLst/>
            <a:cxnLst/>
            <a:rect l="l" t="t" r="r" b="b"/>
            <a:pathLst>
              <a:path w="355600" h="843914">
                <a:moveTo>
                  <a:pt x="314846" y="477685"/>
                </a:moveTo>
                <a:lnTo>
                  <a:pt x="215900" y="477685"/>
                </a:lnTo>
                <a:lnTo>
                  <a:pt x="261797" y="843737"/>
                </a:lnTo>
                <a:lnTo>
                  <a:pt x="314846" y="477685"/>
                </a:lnTo>
                <a:close/>
              </a:path>
              <a:path w="355600" h="843914">
                <a:moveTo>
                  <a:pt x="201701" y="0"/>
                </a:moveTo>
                <a:lnTo>
                  <a:pt x="0" y="198183"/>
                </a:lnTo>
                <a:lnTo>
                  <a:pt x="101422" y="590181"/>
                </a:lnTo>
                <a:lnTo>
                  <a:pt x="215900" y="477685"/>
                </a:lnTo>
                <a:lnTo>
                  <a:pt x="314846" y="477685"/>
                </a:lnTo>
                <a:lnTo>
                  <a:pt x="333283" y="350469"/>
                </a:lnTo>
                <a:lnTo>
                  <a:pt x="200888" y="350469"/>
                </a:lnTo>
                <a:lnTo>
                  <a:pt x="201701" y="0"/>
                </a:lnTo>
                <a:close/>
              </a:path>
              <a:path w="355600" h="843914">
                <a:moveTo>
                  <a:pt x="355269" y="198755"/>
                </a:moveTo>
                <a:lnTo>
                  <a:pt x="200888" y="350469"/>
                </a:lnTo>
                <a:lnTo>
                  <a:pt x="333283" y="350469"/>
                </a:lnTo>
                <a:lnTo>
                  <a:pt x="355269" y="198755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031326" y="3068942"/>
            <a:ext cx="355600" cy="843915"/>
          </a:xfrm>
          <a:custGeom>
            <a:avLst/>
            <a:gdLst/>
            <a:ahLst/>
            <a:cxnLst/>
            <a:rect l="l" t="t" r="r" b="b"/>
            <a:pathLst>
              <a:path w="355600" h="843914">
                <a:moveTo>
                  <a:pt x="314860" y="477685"/>
                </a:moveTo>
                <a:lnTo>
                  <a:pt x="215900" y="477685"/>
                </a:lnTo>
                <a:lnTo>
                  <a:pt x="261810" y="843737"/>
                </a:lnTo>
                <a:lnTo>
                  <a:pt x="314860" y="477685"/>
                </a:lnTo>
                <a:close/>
              </a:path>
              <a:path w="355600" h="843914">
                <a:moveTo>
                  <a:pt x="201701" y="0"/>
                </a:moveTo>
                <a:lnTo>
                  <a:pt x="0" y="198183"/>
                </a:lnTo>
                <a:lnTo>
                  <a:pt x="101422" y="590181"/>
                </a:lnTo>
                <a:lnTo>
                  <a:pt x="215900" y="477685"/>
                </a:lnTo>
                <a:lnTo>
                  <a:pt x="314860" y="477685"/>
                </a:lnTo>
                <a:lnTo>
                  <a:pt x="333297" y="350469"/>
                </a:lnTo>
                <a:lnTo>
                  <a:pt x="200901" y="350469"/>
                </a:lnTo>
                <a:lnTo>
                  <a:pt x="201701" y="0"/>
                </a:lnTo>
                <a:close/>
              </a:path>
              <a:path w="355600" h="843914">
                <a:moveTo>
                  <a:pt x="355282" y="198767"/>
                </a:moveTo>
                <a:lnTo>
                  <a:pt x="200901" y="350469"/>
                </a:lnTo>
                <a:lnTo>
                  <a:pt x="333297" y="350469"/>
                </a:lnTo>
                <a:lnTo>
                  <a:pt x="355282" y="198767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822115" y="4973281"/>
            <a:ext cx="355600" cy="843915"/>
          </a:xfrm>
          <a:custGeom>
            <a:avLst/>
            <a:gdLst/>
            <a:ahLst/>
            <a:cxnLst/>
            <a:rect l="l" t="t" r="r" b="b"/>
            <a:pathLst>
              <a:path w="355600" h="843914">
                <a:moveTo>
                  <a:pt x="314853" y="477685"/>
                </a:moveTo>
                <a:lnTo>
                  <a:pt x="215887" y="477685"/>
                </a:lnTo>
                <a:lnTo>
                  <a:pt x="261797" y="843737"/>
                </a:lnTo>
                <a:lnTo>
                  <a:pt x="314853" y="477685"/>
                </a:lnTo>
                <a:close/>
              </a:path>
              <a:path w="355600" h="843914">
                <a:moveTo>
                  <a:pt x="201701" y="0"/>
                </a:moveTo>
                <a:lnTo>
                  <a:pt x="0" y="198183"/>
                </a:lnTo>
                <a:lnTo>
                  <a:pt x="101422" y="590181"/>
                </a:lnTo>
                <a:lnTo>
                  <a:pt x="215887" y="477685"/>
                </a:lnTo>
                <a:lnTo>
                  <a:pt x="314853" y="477685"/>
                </a:lnTo>
                <a:lnTo>
                  <a:pt x="333292" y="350469"/>
                </a:lnTo>
                <a:lnTo>
                  <a:pt x="200901" y="350469"/>
                </a:lnTo>
                <a:lnTo>
                  <a:pt x="201701" y="0"/>
                </a:lnTo>
                <a:close/>
              </a:path>
              <a:path w="355600" h="843914">
                <a:moveTo>
                  <a:pt x="355282" y="198755"/>
                </a:moveTo>
                <a:lnTo>
                  <a:pt x="200901" y="350469"/>
                </a:lnTo>
                <a:lnTo>
                  <a:pt x="333292" y="350469"/>
                </a:lnTo>
                <a:lnTo>
                  <a:pt x="355282" y="198755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91095" y="5200291"/>
            <a:ext cx="355600" cy="843915"/>
          </a:xfrm>
          <a:custGeom>
            <a:avLst/>
            <a:gdLst/>
            <a:ahLst/>
            <a:cxnLst/>
            <a:rect l="l" t="t" r="r" b="b"/>
            <a:pathLst>
              <a:path w="355600" h="843914">
                <a:moveTo>
                  <a:pt x="314853" y="477685"/>
                </a:moveTo>
                <a:lnTo>
                  <a:pt x="215900" y="477685"/>
                </a:lnTo>
                <a:lnTo>
                  <a:pt x="261797" y="843737"/>
                </a:lnTo>
                <a:lnTo>
                  <a:pt x="314853" y="477685"/>
                </a:lnTo>
                <a:close/>
              </a:path>
              <a:path w="355600" h="843914">
                <a:moveTo>
                  <a:pt x="201701" y="0"/>
                </a:moveTo>
                <a:lnTo>
                  <a:pt x="0" y="198183"/>
                </a:lnTo>
                <a:lnTo>
                  <a:pt x="101422" y="590168"/>
                </a:lnTo>
                <a:lnTo>
                  <a:pt x="215900" y="477685"/>
                </a:lnTo>
                <a:lnTo>
                  <a:pt x="314853" y="477685"/>
                </a:lnTo>
                <a:lnTo>
                  <a:pt x="333292" y="350469"/>
                </a:lnTo>
                <a:lnTo>
                  <a:pt x="200888" y="350469"/>
                </a:lnTo>
                <a:lnTo>
                  <a:pt x="201701" y="0"/>
                </a:lnTo>
                <a:close/>
              </a:path>
              <a:path w="355600" h="843914">
                <a:moveTo>
                  <a:pt x="355282" y="198754"/>
                </a:moveTo>
                <a:lnTo>
                  <a:pt x="200888" y="350469"/>
                </a:lnTo>
                <a:lnTo>
                  <a:pt x="333292" y="350469"/>
                </a:lnTo>
                <a:lnTo>
                  <a:pt x="355282" y="198754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087850" y="2647073"/>
            <a:ext cx="355600" cy="843915"/>
          </a:xfrm>
          <a:custGeom>
            <a:avLst/>
            <a:gdLst/>
            <a:ahLst/>
            <a:cxnLst/>
            <a:rect l="l" t="t" r="r" b="b"/>
            <a:pathLst>
              <a:path w="355600" h="843914">
                <a:moveTo>
                  <a:pt x="314865" y="477697"/>
                </a:moveTo>
                <a:lnTo>
                  <a:pt x="215899" y="477697"/>
                </a:lnTo>
                <a:lnTo>
                  <a:pt x="261810" y="843737"/>
                </a:lnTo>
                <a:lnTo>
                  <a:pt x="314865" y="477697"/>
                </a:lnTo>
                <a:close/>
              </a:path>
              <a:path w="355600" h="843914">
                <a:moveTo>
                  <a:pt x="201714" y="0"/>
                </a:moveTo>
                <a:lnTo>
                  <a:pt x="0" y="198183"/>
                </a:lnTo>
                <a:lnTo>
                  <a:pt x="101434" y="590181"/>
                </a:lnTo>
                <a:lnTo>
                  <a:pt x="215899" y="477697"/>
                </a:lnTo>
                <a:lnTo>
                  <a:pt x="314865" y="477697"/>
                </a:lnTo>
                <a:lnTo>
                  <a:pt x="333306" y="350469"/>
                </a:lnTo>
                <a:lnTo>
                  <a:pt x="200901" y="350469"/>
                </a:lnTo>
                <a:lnTo>
                  <a:pt x="201714" y="0"/>
                </a:lnTo>
                <a:close/>
              </a:path>
              <a:path w="355600" h="843914">
                <a:moveTo>
                  <a:pt x="355295" y="198767"/>
                </a:moveTo>
                <a:lnTo>
                  <a:pt x="200901" y="350469"/>
                </a:lnTo>
                <a:lnTo>
                  <a:pt x="333306" y="350469"/>
                </a:lnTo>
                <a:lnTo>
                  <a:pt x="355295" y="198767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00118" y="3620452"/>
            <a:ext cx="355600" cy="843915"/>
          </a:xfrm>
          <a:custGeom>
            <a:avLst/>
            <a:gdLst/>
            <a:ahLst/>
            <a:cxnLst/>
            <a:rect l="l" t="t" r="r" b="b"/>
            <a:pathLst>
              <a:path w="355600" h="843914">
                <a:moveTo>
                  <a:pt x="314853" y="477685"/>
                </a:moveTo>
                <a:lnTo>
                  <a:pt x="215899" y="477685"/>
                </a:lnTo>
                <a:lnTo>
                  <a:pt x="261797" y="843737"/>
                </a:lnTo>
                <a:lnTo>
                  <a:pt x="314853" y="477685"/>
                </a:lnTo>
                <a:close/>
              </a:path>
              <a:path w="355600" h="843914">
                <a:moveTo>
                  <a:pt x="201701" y="0"/>
                </a:moveTo>
                <a:lnTo>
                  <a:pt x="0" y="198183"/>
                </a:lnTo>
                <a:lnTo>
                  <a:pt x="101422" y="590169"/>
                </a:lnTo>
                <a:lnTo>
                  <a:pt x="215899" y="477685"/>
                </a:lnTo>
                <a:lnTo>
                  <a:pt x="314853" y="477685"/>
                </a:lnTo>
                <a:lnTo>
                  <a:pt x="333292" y="350469"/>
                </a:lnTo>
                <a:lnTo>
                  <a:pt x="200901" y="350469"/>
                </a:lnTo>
                <a:lnTo>
                  <a:pt x="201701" y="0"/>
                </a:lnTo>
                <a:close/>
              </a:path>
              <a:path w="355600" h="843914">
                <a:moveTo>
                  <a:pt x="355282" y="198754"/>
                </a:moveTo>
                <a:lnTo>
                  <a:pt x="200901" y="350469"/>
                </a:lnTo>
                <a:lnTo>
                  <a:pt x="333292" y="350469"/>
                </a:lnTo>
                <a:lnTo>
                  <a:pt x="355282" y="198754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651756" y="0"/>
            <a:ext cx="340995" cy="610235"/>
          </a:xfrm>
          <a:custGeom>
            <a:avLst/>
            <a:gdLst/>
            <a:ahLst/>
            <a:cxnLst/>
            <a:rect l="l" t="t" r="r" b="b"/>
            <a:pathLst>
              <a:path w="340994" h="610235">
                <a:moveTo>
                  <a:pt x="305614" y="243789"/>
                </a:moveTo>
                <a:lnTo>
                  <a:pt x="206659" y="243789"/>
                </a:lnTo>
                <a:lnTo>
                  <a:pt x="252557" y="609841"/>
                </a:lnTo>
                <a:lnTo>
                  <a:pt x="305614" y="243789"/>
                </a:lnTo>
                <a:close/>
              </a:path>
              <a:path w="340994" h="610235">
                <a:moveTo>
                  <a:pt x="191921" y="0"/>
                </a:moveTo>
                <a:lnTo>
                  <a:pt x="0" y="0"/>
                </a:lnTo>
                <a:lnTo>
                  <a:pt x="92182" y="356273"/>
                </a:lnTo>
                <a:lnTo>
                  <a:pt x="206659" y="243789"/>
                </a:lnTo>
                <a:lnTo>
                  <a:pt x="305614" y="243789"/>
                </a:lnTo>
                <a:lnTo>
                  <a:pt x="324054" y="116573"/>
                </a:lnTo>
                <a:lnTo>
                  <a:pt x="191648" y="116573"/>
                </a:lnTo>
                <a:lnTo>
                  <a:pt x="191921" y="0"/>
                </a:lnTo>
                <a:close/>
              </a:path>
              <a:path w="340994" h="610235">
                <a:moveTo>
                  <a:pt x="340950" y="0"/>
                </a:moveTo>
                <a:lnTo>
                  <a:pt x="310289" y="0"/>
                </a:lnTo>
                <a:lnTo>
                  <a:pt x="191648" y="116573"/>
                </a:lnTo>
                <a:lnTo>
                  <a:pt x="324054" y="116573"/>
                </a:lnTo>
                <a:lnTo>
                  <a:pt x="340950" y="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778076" y="6076642"/>
            <a:ext cx="368300" cy="324485"/>
          </a:xfrm>
          <a:custGeom>
            <a:avLst/>
            <a:gdLst/>
            <a:ahLst/>
            <a:cxnLst/>
            <a:rect l="l" t="t" r="r" b="b"/>
            <a:pathLst>
              <a:path w="368300" h="324485">
                <a:moveTo>
                  <a:pt x="44196" y="174332"/>
                </a:moveTo>
                <a:lnTo>
                  <a:pt x="45186" y="181102"/>
                </a:lnTo>
                <a:lnTo>
                  <a:pt x="45021" y="185254"/>
                </a:lnTo>
                <a:lnTo>
                  <a:pt x="46466" y="188849"/>
                </a:lnTo>
                <a:lnTo>
                  <a:pt x="66081" y="238032"/>
                </a:lnTo>
                <a:lnTo>
                  <a:pt x="86855" y="286791"/>
                </a:lnTo>
                <a:lnTo>
                  <a:pt x="120595" y="309005"/>
                </a:lnTo>
                <a:lnTo>
                  <a:pt x="159359" y="322376"/>
                </a:lnTo>
                <a:lnTo>
                  <a:pt x="158723" y="324157"/>
                </a:lnTo>
                <a:lnTo>
                  <a:pt x="235673" y="324157"/>
                </a:lnTo>
                <a:lnTo>
                  <a:pt x="215065" y="298325"/>
                </a:lnTo>
                <a:lnTo>
                  <a:pt x="185593" y="259398"/>
                </a:lnTo>
                <a:lnTo>
                  <a:pt x="157156" y="219703"/>
                </a:lnTo>
                <a:lnTo>
                  <a:pt x="138607" y="192252"/>
                </a:lnTo>
                <a:lnTo>
                  <a:pt x="100037" y="192252"/>
                </a:lnTo>
                <a:lnTo>
                  <a:pt x="44196" y="174332"/>
                </a:lnTo>
                <a:close/>
              </a:path>
              <a:path w="368300" h="324485">
                <a:moveTo>
                  <a:pt x="197009" y="137845"/>
                </a:moveTo>
                <a:lnTo>
                  <a:pt x="103517" y="137845"/>
                </a:lnTo>
                <a:lnTo>
                  <a:pt x="132277" y="177489"/>
                </a:lnTo>
                <a:lnTo>
                  <a:pt x="162115" y="216222"/>
                </a:lnTo>
                <a:lnTo>
                  <a:pt x="192857" y="254192"/>
                </a:lnTo>
                <a:lnTo>
                  <a:pt x="224330" y="291546"/>
                </a:lnTo>
                <a:lnTo>
                  <a:pt x="252647" y="324157"/>
                </a:lnTo>
                <a:lnTo>
                  <a:pt x="367858" y="324157"/>
                </a:lnTo>
                <a:lnTo>
                  <a:pt x="358435" y="309664"/>
                </a:lnTo>
                <a:lnTo>
                  <a:pt x="356552" y="307340"/>
                </a:lnTo>
                <a:lnTo>
                  <a:pt x="302272" y="307340"/>
                </a:lnTo>
                <a:lnTo>
                  <a:pt x="302163" y="278536"/>
                </a:lnTo>
                <a:lnTo>
                  <a:pt x="302053" y="259398"/>
                </a:lnTo>
                <a:lnTo>
                  <a:pt x="290630" y="217472"/>
                </a:lnTo>
                <a:lnTo>
                  <a:pt x="269625" y="180024"/>
                </a:lnTo>
                <a:lnTo>
                  <a:pt x="263180" y="172427"/>
                </a:lnTo>
                <a:lnTo>
                  <a:pt x="209423" y="172427"/>
                </a:lnTo>
                <a:lnTo>
                  <a:pt x="205268" y="164462"/>
                </a:lnTo>
                <a:lnTo>
                  <a:pt x="201742" y="156389"/>
                </a:lnTo>
                <a:lnTo>
                  <a:pt x="199078" y="148194"/>
                </a:lnTo>
                <a:lnTo>
                  <a:pt x="197510" y="139865"/>
                </a:lnTo>
                <a:lnTo>
                  <a:pt x="197009" y="137845"/>
                </a:lnTo>
                <a:close/>
              </a:path>
              <a:path w="368300" h="324485">
                <a:moveTo>
                  <a:pt x="330276" y="278536"/>
                </a:moveTo>
                <a:lnTo>
                  <a:pt x="308343" y="306514"/>
                </a:lnTo>
                <a:lnTo>
                  <a:pt x="302272" y="307340"/>
                </a:lnTo>
                <a:lnTo>
                  <a:pt x="356552" y="307340"/>
                </a:lnTo>
                <a:lnTo>
                  <a:pt x="345348" y="293509"/>
                </a:lnTo>
                <a:lnTo>
                  <a:pt x="330276" y="278536"/>
                </a:lnTo>
                <a:close/>
              </a:path>
              <a:path w="368300" h="324485">
                <a:moveTo>
                  <a:pt x="0" y="0"/>
                </a:moveTo>
                <a:lnTo>
                  <a:pt x="2189" y="47934"/>
                </a:lnTo>
                <a:lnTo>
                  <a:pt x="14875" y="90128"/>
                </a:lnTo>
                <a:lnTo>
                  <a:pt x="36902" y="127240"/>
                </a:lnTo>
                <a:lnTo>
                  <a:pt x="67114" y="159928"/>
                </a:lnTo>
                <a:lnTo>
                  <a:pt x="104355" y="188849"/>
                </a:lnTo>
                <a:lnTo>
                  <a:pt x="100037" y="192252"/>
                </a:lnTo>
                <a:lnTo>
                  <a:pt x="138607" y="192252"/>
                </a:lnTo>
                <a:lnTo>
                  <a:pt x="129787" y="179199"/>
                </a:lnTo>
                <a:lnTo>
                  <a:pt x="103517" y="137845"/>
                </a:lnTo>
                <a:lnTo>
                  <a:pt x="197009" y="137845"/>
                </a:lnTo>
                <a:lnTo>
                  <a:pt x="191404" y="115264"/>
                </a:lnTo>
                <a:lnTo>
                  <a:pt x="163004" y="78355"/>
                </a:lnTo>
                <a:lnTo>
                  <a:pt x="108034" y="44950"/>
                </a:lnTo>
                <a:lnTo>
                  <a:pt x="73161" y="27519"/>
                </a:lnTo>
                <a:lnTo>
                  <a:pt x="37254" y="12362"/>
                </a:lnTo>
                <a:lnTo>
                  <a:pt x="0" y="0"/>
                </a:lnTo>
                <a:close/>
              </a:path>
              <a:path w="368300" h="324485">
                <a:moveTo>
                  <a:pt x="205917" y="114452"/>
                </a:moveTo>
                <a:lnTo>
                  <a:pt x="209423" y="172427"/>
                </a:lnTo>
                <a:lnTo>
                  <a:pt x="263180" y="172427"/>
                </a:lnTo>
                <a:lnTo>
                  <a:pt x="240810" y="146060"/>
                </a:lnTo>
                <a:lnTo>
                  <a:pt x="205917" y="114452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822346" y="975"/>
            <a:ext cx="833119" cy="618490"/>
          </a:xfrm>
          <a:custGeom>
            <a:avLst/>
            <a:gdLst/>
            <a:ahLst/>
            <a:cxnLst/>
            <a:rect l="l" t="t" r="r" b="b"/>
            <a:pathLst>
              <a:path w="833120" h="618490">
                <a:moveTo>
                  <a:pt x="266915" y="388620"/>
                </a:moveTo>
                <a:lnTo>
                  <a:pt x="257657" y="388620"/>
                </a:lnTo>
                <a:lnTo>
                  <a:pt x="240919" y="391160"/>
                </a:lnTo>
                <a:lnTo>
                  <a:pt x="232756" y="391160"/>
                </a:lnTo>
                <a:lnTo>
                  <a:pt x="224501" y="392430"/>
                </a:lnTo>
                <a:lnTo>
                  <a:pt x="216183" y="394970"/>
                </a:lnTo>
                <a:lnTo>
                  <a:pt x="181603" y="400050"/>
                </a:lnTo>
                <a:lnTo>
                  <a:pt x="164627" y="405130"/>
                </a:lnTo>
                <a:lnTo>
                  <a:pt x="147641" y="408940"/>
                </a:lnTo>
                <a:lnTo>
                  <a:pt x="139077" y="411480"/>
                </a:lnTo>
                <a:lnTo>
                  <a:pt x="114990" y="419100"/>
                </a:lnTo>
                <a:lnTo>
                  <a:pt x="107111" y="422910"/>
                </a:lnTo>
                <a:lnTo>
                  <a:pt x="91881" y="427990"/>
                </a:lnTo>
                <a:lnTo>
                  <a:pt x="84558" y="430530"/>
                </a:lnTo>
                <a:lnTo>
                  <a:pt x="77584" y="434340"/>
                </a:lnTo>
                <a:lnTo>
                  <a:pt x="64235" y="440690"/>
                </a:lnTo>
                <a:lnTo>
                  <a:pt x="27931" y="457200"/>
                </a:lnTo>
                <a:lnTo>
                  <a:pt x="21399" y="461010"/>
                </a:lnTo>
                <a:lnTo>
                  <a:pt x="5283" y="467360"/>
                </a:lnTo>
                <a:lnTo>
                  <a:pt x="2540" y="471170"/>
                </a:lnTo>
                <a:lnTo>
                  <a:pt x="1854" y="471170"/>
                </a:lnTo>
                <a:lnTo>
                  <a:pt x="1193" y="472440"/>
                </a:lnTo>
                <a:lnTo>
                  <a:pt x="787" y="472440"/>
                </a:lnTo>
                <a:lnTo>
                  <a:pt x="901" y="473710"/>
                </a:lnTo>
                <a:lnTo>
                  <a:pt x="41647" y="499110"/>
                </a:lnTo>
                <a:lnTo>
                  <a:pt x="84960" y="513080"/>
                </a:lnTo>
                <a:lnTo>
                  <a:pt x="138285" y="528320"/>
                </a:lnTo>
                <a:lnTo>
                  <a:pt x="197662" y="542290"/>
                </a:lnTo>
                <a:lnTo>
                  <a:pt x="372509" y="579120"/>
                </a:lnTo>
                <a:lnTo>
                  <a:pt x="416496" y="588010"/>
                </a:lnTo>
                <a:lnTo>
                  <a:pt x="446735" y="595630"/>
                </a:lnTo>
                <a:lnTo>
                  <a:pt x="526416" y="608330"/>
                </a:lnTo>
                <a:lnTo>
                  <a:pt x="582039" y="613410"/>
                </a:lnTo>
                <a:lnTo>
                  <a:pt x="641755" y="617220"/>
                </a:lnTo>
                <a:lnTo>
                  <a:pt x="700745" y="618490"/>
                </a:lnTo>
                <a:lnTo>
                  <a:pt x="754187" y="618490"/>
                </a:lnTo>
                <a:lnTo>
                  <a:pt x="797260" y="615950"/>
                </a:lnTo>
                <a:lnTo>
                  <a:pt x="825144" y="609600"/>
                </a:lnTo>
                <a:lnTo>
                  <a:pt x="833018" y="599440"/>
                </a:lnTo>
                <a:lnTo>
                  <a:pt x="832650" y="596900"/>
                </a:lnTo>
                <a:lnTo>
                  <a:pt x="830630" y="593090"/>
                </a:lnTo>
                <a:lnTo>
                  <a:pt x="830262" y="593090"/>
                </a:lnTo>
                <a:lnTo>
                  <a:pt x="830167" y="591820"/>
                </a:lnTo>
                <a:lnTo>
                  <a:pt x="829703" y="590550"/>
                </a:lnTo>
                <a:lnTo>
                  <a:pt x="829170" y="590550"/>
                </a:lnTo>
                <a:lnTo>
                  <a:pt x="827836" y="585470"/>
                </a:lnTo>
                <a:lnTo>
                  <a:pt x="826922" y="582930"/>
                </a:lnTo>
                <a:lnTo>
                  <a:pt x="824255" y="577850"/>
                </a:lnTo>
                <a:lnTo>
                  <a:pt x="820356" y="572770"/>
                </a:lnTo>
                <a:lnTo>
                  <a:pt x="816800" y="566420"/>
                </a:lnTo>
                <a:lnTo>
                  <a:pt x="812901" y="561340"/>
                </a:lnTo>
                <a:lnTo>
                  <a:pt x="808126" y="554990"/>
                </a:lnTo>
                <a:lnTo>
                  <a:pt x="792956" y="538480"/>
                </a:lnTo>
                <a:lnTo>
                  <a:pt x="788088" y="532130"/>
                </a:lnTo>
                <a:lnTo>
                  <a:pt x="782878" y="527050"/>
                </a:lnTo>
                <a:lnTo>
                  <a:pt x="777241" y="521970"/>
                </a:lnTo>
                <a:lnTo>
                  <a:pt x="771226" y="516890"/>
                </a:lnTo>
                <a:lnTo>
                  <a:pt x="764915" y="510540"/>
                </a:lnTo>
                <a:lnTo>
                  <a:pt x="758393" y="506730"/>
                </a:lnTo>
                <a:lnTo>
                  <a:pt x="751780" y="501650"/>
                </a:lnTo>
                <a:lnTo>
                  <a:pt x="745051" y="496570"/>
                </a:lnTo>
                <a:lnTo>
                  <a:pt x="738094" y="491490"/>
                </a:lnTo>
                <a:lnTo>
                  <a:pt x="730796" y="486410"/>
                </a:lnTo>
                <a:lnTo>
                  <a:pt x="726236" y="483870"/>
                </a:lnTo>
                <a:lnTo>
                  <a:pt x="720775" y="480060"/>
                </a:lnTo>
                <a:lnTo>
                  <a:pt x="716216" y="477520"/>
                </a:lnTo>
                <a:lnTo>
                  <a:pt x="713729" y="476250"/>
                </a:lnTo>
                <a:lnTo>
                  <a:pt x="306260" y="476250"/>
                </a:lnTo>
                <a:lnTo>
                  <a:pt x="306979" y="445770"/>
                </a:lnTo>
                <a:lnTo>
                  <a:pt x="307188" y="438150"/>
                </a:lnTo>
                <a:lnTo>
                  <a:pt x="307822" y="420370"/>
                </a:lnTo>
                <a:lnTo>
                  <a:pt x="306857" y="417830"/>
                </a:lnTo>
                <a:lnTo>
                  <a:pt x="303733" y="416560"/>
                </a:lnTo>
                <a:lnTo>
                  <a:pt x="294644" y="408940"/>
                </a:lnTo>
                <a:lnTo>
                  <a:pt x="285608" y="402590"/>
                </a:lnTo>
                <a:lnTo>
                  <a:pt x="266915" y="388620"/>
                </a:lnTo>
                <a:close/>
              </a:path>
              <a:path w="833120" h="618490">
                <a:moveTo>
                  <a:pt x="830097" y="591820"/>
                </a:moveTo>
                <a:lnTo>
                  <a:pt x="830262" y="593090"/>
                </a:lnTo>
                <a:lnTo>
                  <a:pt x="830097" y="591820"/>
                </a:lnTo>
                <a:close/>
              </a:path>
              <a:path w="833120" h="618490">
                <a:moveTo>
                  <a:pt x="830167" y="591820"/>
                </a:moveTo>
                <a:lnTo>
                  <a:pt x="830300" y="593090"/>
                </a:lnTo>
                <a:lnTo>
                  <a:pt x="830630" y="593090"/>
                </a:lnTo>
                <a:lnTo>
                  <a:pt x="830167" y="591820"/>
                </a:lnTo>
                <a:close/>
              </a:path>
              <a:path w="833120" h="618490">
                <a:moveTo>
                  <a:pt x="360040" y="445770"/>
                </a:moveTo>
                <a:lnTo>
                  <a:pt x="352394" y="445770"/>
                </a:lnTo>
                <a:lnTo>
                  <a:pt x="345171" y="448310"/>
                </a:lnTo>
                <a:lnTo>
                  <a:pt x="338010" y="452120"/>
                </a:lnTo>
                <a:lnTo>
                  <a:pt x="330624" y="458470"/>
                </a:lnTo>
                <a:lnTo>
                  <a:pt x="322811" y="464820"/>
                </a:lnTo>
                <a:lnTo>
                  <a:pt x="314661" y="469900"/>
                </a:lnTo>
                <a:lnTo>
                  <a:pt x="306260" y="476250"/>
                </a:lnTo>
                <a:lnTo>
                  <a:pt x="713729" y="476250"/>
                </a:lnTo>
                <a:lnTo>
                  <a:pt x="701294" y="469900"/>
                </a:lnTo>
                <a:lnTo>
                  <a:pt x="687469" y="462280"/>
                </a:lnTo>
                <a:lnTo>
                  <a:pt x="405231" y="462280"/>
                </a:lnTo>
                <a:lnTo>
                  <a:pt x="395670" y="458470"/>
                </a:lnTo>
                <a:lnTo>
                  <a:pt x="386300" y="455930"/>
                </a:lnTo>
                <a:lnTo>
                  <a:pt x="377204" y="452120"/>
                </a:lnTo>
                <a:lnTo>
                  <a:pt x="368465" y="448310"/>
                </a:lnTo>
                <a:lnTo>
                  <a:pt x="360040" y="445770"/>
                </a:lnTo>
                <a:close/>
              </a:path>
              <a:path w="833120" h="618490">
                <a:moveTo>
                  <a:pt x="1854" y="471170"/>
                </a:moveTo>
                <a:lnTo>
                  <a:pt x="1587" y="471170"/>
                </a:lnTo>
                <a:lnTo>
                  <a:pt x="0" y="472440"/>
                </a:lnTo>
                <a:lnTo>
                  <a:pt x="1854" y="471170"/>
                </a:lnTo>
                <a:close/>
              </a:path>
              <a:path w="833120" h="618490">
                <a:moveTo>
                  <a:pt x="591466" y="316230"/>
                </a:moveTo>
                <a:lnTo>
                  <a:pt x="334530" y="316230"/>
                </a:lnTo>
                <a:lnTo>
                  <a:pt x="356285" y="347980"/>
                </a:lnTo>
                <a:lnTo>
                  <a:pt x="359206" y="350520"/>
                </a:lnTo>
                <a:lnTo>
                  <a:pt x="364159" y="361950"/>
                </a:lnTo>
                <a:lnTo>
                  <a:pt x="369366" y="363220"/>
                </a:lnTo>
                <a:lnTo>
                  <a:pt x="423100" y="363220"/>
                </a:lnTo>
                <a:lnTo>
                  <a:pt x="401396" y="391160"/>
                </a:lnTo>
                <a:lnTo>
                  <a:pt x="397179" y="397510"/>
                </a:lnTo>
                <a:lnTo>
                  <a:pt x="389166" y="406400"/>
                </a:lnTo>
                <a:lnTo>
                  <a:pt x="388658" y="408940"/>
                </a:lnTo>
                <a:lnTo>
                  <a:pt x="390258" y="414020"/>
                </a:lnTo>
                <a:lnTo>
                  <a:pt x="393790" y="424180"/>
                </a:lnTo>
                <a:lnTo>
                  <a:pt x="397192" y="435610"/>
                </a:lnTo>
                <a:lnTo>
                  <a:pt x="404355" y="457200"/>
                </a:lnTo>
                <a:lnTo>
                  <a:pt x="404634" y="459740"/>
                </a:lnTo>
                <a:lnTo>
                  <a:pt x="405231" y="462280"/>
                </a:lnTo>
                <a:lnTo>
                  <a:pt x="687469" y="462280"/>
                </a:lnTo>
                <a:lnTo>
                  <a:pt x="685165" y="461010"/>
                </a:lnTo>
                <a:lnTo>
                  <a:pt x="679030" y="459740"/>
                </a:lnTo>
                <a:lnTo>
                  <a:pt x="673239" y="455930"/>
                </a:lnTo>
                <a:lnTo>
                  <a:pt x="664108" y="450850"/>
                </a:lnTo>
                <a:lnTo>
                  <a:pt x="657987" y="449580"/>
                </a:lnTo>
                <a:lnTo>
                  <a:pt x="653427" y="447040"/>
                </a:lnTo>
                <a:lnTo>
                  <a:pt x="648525" y="445770"/>
                </a:lnTo>
                <a:lnTo>
                  <a:pt x="642747" y="443230"/>
                </a:lnTo>
                <a:lnTo>
                  <a:pt x="637844" y="441960"/>
                </a:lnTo>
                <a:lnTo>
                  <a:pt x="630031" y="438150"/>
                </a:lnTo>
                <a:lnTo>
                  <a:pt x="607898" y="430530"/>
                </a:lnTo>
                <a:lnTo>
                  <a:pt x="606209" y="430530"/>
                </a:lnTo>
                <a:lnTo>
                  <a:pt x="606733" y="417830"/>
                </a:lnTo>
                <a:lnTo>
                  <a:pt x="604491" y="398780"/>
                </a:lnTo>
                <a:lnTo>
                  <a:pt x="601101" y="375920"/>
                </a:lnTo>
                <a:lnTo>
                  <a:pt x="598182" y="355600"/>
                </a:lnTo>
                <a:lnTo>
                  <a:pt x="595026" y="337820"/>
                </a:lnTo>
                <a:lnTo>
                  <a:pt x="591910" y="318770"/>
                </a:lnTo>
                <a:lnTo>
                  <a:pt x="591466" y="316230"/>
                </a:lnTo>
                <a:close/>
              </a:path>
              <a:path w="833120" h="618490">
                <a:moveTo>
                  <a:pt x="486795" y="0"/>
                </a:moveTo>
                <a:lnTo>
                  <a:pt x="446267" y="0"/>
                </a:lnTo>
                <a:lnTo>
                  <a:pt x="444137" y="3810"/>
                </a:lnTo>
                <a:lnTo>
                  <a:pt x="431812" y="25400"/>
                </a:lnTo>
                <a:lnTo>
                  <a:pt x="423485" y="40640"/>
                </a:lnTo>
                <a:lnTo>
                  <a:pt x="414585" y="57150"/>
                </a:lnTo>
                <a:lnTo>
                  <a:pt x="405370" y="74930"/>
                </a:lnTo>
                <a:lnTo>
                  <a:pt x="396100" y="93980"/>
                </a:lnTo>
                <a:lnTo>
                  <a:pt x="386638" y="113030"/>
                </a:lnTo>
                <a:lnTo>
                  <a:pt x="376850" y="132080"/>
                </a:lnTo>
                <a:lnTo>
                  <a:pt x="367000" y="152400"/>
                </a:lnTo>
                <a:lnTo>
                  <a:pt x="357352" y="172720"/>
                </a:lnTo>
                <a:lnTo>
                  <a:pt x="347916" y="193040"/>
                </a:lnTo>
                <a:lnTo>
                  <a:pt x="338624" y="212090"/>
                </a:lnTo>
                <a:lnTo>
                  <a:pt x="329625" y="232410"/>
                </a:lnTo>
                <a:lnTo>
                  <a:pt x="321068" y="251460"/>
                </a:lnTo>
                <a:lnTo>
                  <a:pt x="308051" y="283210"/>
                </a:lnTo>
                <a:lnTo>
                  <a:pt x="290136" y="326390"/>
                </a:lnTo>
                <a:lnTo>
                  <a:pt x="274114" y="365760"/>
                </a:lnTo>
                <a:lnTo>
                  <a:pt x="266776" y="383540"/>
                </a:lnTo>
                <a:lnTo>
                  <a:pt x="289272" y="377190"/>
                </a:lnTo>
                <a:lnTo>
                  <a:pt x="300303" y="374650"/>
                </a:lnTo>
                <a:lnTo>
                  <a:pt x="315023" y="370840"/>
                </a:lnTo>
                <a:lnTo>
                  <a:pt x="317080" y="368300"/>
                </a:lnTo>
                <a:lnTo>
                  <a:pt x="318300" y="364490"/>
                </a:lnTo>
                <a:lnTo>
                  <a:pt x="321637" y="354330"/>
                </a:lnTo>
                <a:lnTo>
                  <a:pt x="325110" y="342900"/>
                </a:lnTo>
                <a:lnTo>
                  <a:pt x="332206" y="322580"/>
                </a:lnTo>
                <a:lnTo>
                  <a:pt x="332765" y="320040"/>
                </a:lnTo>
                <a:lnTo>
                  <a:pt x="333502" y="318770"/>
                </a:lnTo>
                <a:lnTo>
                  <a:pt x="334530" y="316230"/>
                </a:lnTo>
                <a:lnTo>
                  <a:pt x="591466" y="316230"/>
                </a:lnTo>
                <a:lnTo>
                  <a:pt x="588358" y="298450"/>
                </a:lnTo>
                <a:lnTo>
                  <a:pt x="583895" y="278130"/>
                </a:lnTo>
                <a:lnTo>
                  <a:pt x="581660" y="266700"/>
                </a:lnTo>
                <a:lnTo>
                  <a:pt x="579145" y="256540"/>
                </a:lnTo>
                <a:lnTo>
                  <a:pt x="576401" y="245110"/>
                </a:lnTo>
                <a:lnTo>
                  <a:pt x="575752" y="242570"/>
                </a:lnTo>
                <a:lnTo>
                  <a:pt x="455142" y="242570"/>
                </a:lnTo>
                <a:lnTo>
                  <a:pt x="450476" y="220980"/>
                </a:lnTo>
                <a:lnTo>
                  <a:pt x="448250" y="210820"/>
                </a:lnTo>
                <a:lnTo>
                  <a:pt x="446125" y="200660"/>
                </a:lnTo>
                <a:lnTo>
                  <a:pt x="445503" y="196850"/>
                </a:lnTo>
                <a:lnTo>
                  <a:pt x="444271" y="195580"/>
                </a:lnTo>
                <a:lnTo>
                  <a:pt x="441261" y="194310"/>
                </a:lnTo>
                <a:lnTo>
                  <a:pt x="423794" y="186690"/>
                </a:lnTo>
                <a:lnTo>
                  <a:pt x="404825" y="179070"/>
                </a:lnTo>
                <a:lnTo>
                  <a:pt x="403313" y="179070"/>
                </a:lnTo>
                <a:lnTo>
                  <a:pt x="401104" y="177800"/>
                </a:lnTo>
                <a:lnTo>
                  <a:pt x="420090" y="166370"/>
                </a:lnTo>
                <a:lnTo>
                  <a:pt x="429357" y="161290"/>
                </a:lnTo>
                <a:lnTo>
                  <a:pt x="441452" y="154940"/>
                </a:lnTo>
                <a:lnTo>
                  <a:pt x="442823" y="152400"/>
                </a:lnTo>
                <a:lnTo>
                  <a:pt x="443026" y="149860"/>
                </a:lnTo>
                <a:lnTo>
                  <a:pt x="443657" y="139700"/>
                </a:lnTo>
                <a:lnTo>
                  <a:pt x="446151" y="110490"/>
                </a:lnTo>
                <a:lnTo>
                  <a:pt x="446430" y="109220"/>
                </a:lnTo>
                <a:lnTo>
                  <a:pt x="446760" y="106680"/>
                </a:lnTo>
                <a:lnTo>
                  <a:pt x="533516" y="106680"/>
                </a:lnTo>
                <a:lnTo>
                  <a:pt x="532650" y="104140"/>
                </a:lnTo>
                <a:lnTo>
                  <a:pt x="524425" y="85090"/>
                </a:lnTo>
                <a:lnTo>
                  <a:pt x="520525" y="74930"/>
                </a:lnTo>
                <a:lnTo>
                  <a:pt x="516877" y="66040"/>
                </a:lnTo>
                <a:lnTo>
                  <a:pt x="512801" y="55880"/>
                </a:lnTo>
                <a:lnTo>
                  <a:pt x="508884" y="48260"/>
                </a:lnTo>
                <a:lnTo>
                  <a:pt x="505074" y="39370"/>
                </a:lnTo>
                <a:lnTo>
                  <a:pt x="501319" y="31750"/>
                </a:lnTo>
                <a:lnTo>
                  <a:pt x="497878" y="24130"/>
                </a:lnTo>
                <a:lnTo>
                  <a:pt x="494704" y="16510"/>
                </a:lnTo>
                <a:lnTo>
                  <a:pt x="491638" y="10160"/>
                </a:lnTo>
                <a:lnTo>
                  <a:pt x="488518" y="3810"/>
                </a:lnTo>
                <a:lnTo>
                  <a:pt x="486795" y="0"/>
                </a:lnTo>
                <a:close/>
              </a:path>
              <a:path w="833120" h="618490">
                <a:moveTo>
                  <a:pt x="493256" y="207010"/>
                </a:moveTo>
                <a:lnTo>
                  <a:pt x="486948" y="208280"/>
                </a:lnTo>
                <a:lnTo>
                  <a:pt x="481513" y="212090"/>
                </a:lnTo>
                <a:lnTo>
                  <a:pt x="476631" y="217170"/>
                </a:lnTo>
                <a:lnTo>
                  <a:pt x="471748" y="223520"/>
                </a:lnTo>
                <a:lnTo>
                  <a:pt x="466458" y="229870"/>
                </a:lnTo>
                <a:lnTo>
                  <a:pt x="460882" y="236220"/>
                </a:lnTo>
                <a:lnTo>
                  <a:pt x="455142" y="242570"/>
                </a:lnTo>
                <a:lnTo>
                  <a:pt x="575752" y="242570"/>
                </a:lnTo>
                <a:lnTo>
                  <a:pt x="573481" y="233680"/>
                </a:lnTo>
                <a:lnTo>
                  <a:pt x="571056" y="223520"/>
                </a:lnTo>
                <a:lnTo>
                  <a:pt x="568121" y="212090"/>
                </a:lnTo>
                <a:lnTo>
                  <a:pt x="533577" y="212090"/>
                </a:lnTo>
                <a:lnTo>
                  <a:pt x="525096" y="210820"/>
                </a:lnTo>
                <a:lnTo>
                  <a:pt x="516797" y="210820"/>
                </a:lnTo>
                <a:lnTo>
                  <a:pt x="500761" y="208280"/>
                </a:lnTo>
                <a:lnTo>
                  <a:pt x="493256" y="207010"/>
                </a:lnTo>
                <a:close/>
              </a:path>
              <a:path w="833120" h="618490">
                <a:moveTo>
                  <a:pt x="540446" y="127000"/>
                </a:moveTo>
                <a:lnTo>
                  <a:pt x="528701" y="127000"/>
                </a:lnTo>
                <a:lnTo>
                  <a:pt x="522109" y="142240"/>
                </a:lnTo>
                <a:lnTo>
                  <a:pt x="516470" y="154940"/>
                </a:lnTo>
                <a:lnTo>
                  <a:pt x="514184" y="160020"/>
                </a:lnTo>
                <a:lnTo>
                  <a:pt x="509422" y="168910"/>
                </a:lnTo>
                <a:lnTo>
                  <a:pt x="509651" y="172720"/>
                </a:lnTo>
                <a:lnTo>
                  <a:pt x="511886" y="175260"/>
                </a:lnTo>
                <a:lnTo>
                  <a:pt x="516844" y="184150"/>
                </a:lnTo>
                <a:lnTo>
                  <a:pt x="521711" y="191770"/>
                </a:lnTo>
                <a:lnTo>
                  <a:pt x="532053" y="208280"/>
                </a:lnTo>
                <a:lnTo>
                  <a:pt x="532599" y="209550"/>
                </a:lnTo>
                <a:lnTo>
                  <a:pt x="533577" y="212090"/>
                </a:lnTo>
                <a:lnTo>
                  <a:pt x="568121" y="212090"/>
                </a:lnTo>
                <a:lnTo>
                  <a:pt x="561848" y="190500"/>
                </a:lnTo>
                <a:lnTo>
                  <a:pt x="554737" y="168910"/>
                </a:lnTo>
                <a:lnTo>
                  <a:pt x="540446" y="127000"/>
                </a:lnTo>
                <a:close/>
              </a:path>
              <a:path w="833120" h="618490">
                <a:moveTo>
                  <a:pt x="533516" y="106680"/>
                </a:moveTo>
                <a:lnTo>
                  <a:pt x="446760" y="106680"/>
                </a:lnTo>
                <a:lnTo>
                  <a:pt x="470865" y="128270"/>
                </a:lnTo>
                <a:lnTo>
                  <a:pt x="473938" y="129540"/>
                </a:lnTo>
                <a:lnTo>
                  <a:pt x="480110" y="138430"/>
                </a:lnTo>
                <a:lnTo>
                  <a:pt x="484644" y="138430"/>
                </a:lnTo>
                <a:lnTo>
                  <a:pt x="490308" y="137160"/>
                </a:lnTo>
                <a:lnTo>
                  <a:pt x="509114" y="132080"/>
                </a:lnTo>
                <a:lnTo>
                  <a:pt x="528701" y="127000"/>
                </a:lnTo>
                <a:lnTo>
                  <a:pt x="540446" y="127000"/>
                </a:lnTo>
                <a:lnTo>
                  <a:pt x="533516" y="10668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956481" y="66192"/>
            <a:ext cx="382905" cy="658495"/>
          </a:xfrm>
          <a:custGeom>
            <a:avLst/>
            <a:gdLst/>
            <a:ahLst/>
            <a:cxnLst/>
            <a:rect l="l" t="t" r="r" b="b"/>
            <a:pathLst>
              <a:path w="382904" h="658495">
                <a:moveTo>
                  <a:pt x="370200" y="155994"/>
                </a:moveTo>
                <a:lnTo>
                  <a:pt x="282041" y="155994"/>
                </a:lnTo>
                <a:lnTo>
                  <a:pt x="253339" y="199962"/>
                </a:lnTo>
                <a:lnTo>
                  <a:pt x="225985" y="244681"/>
                </a:lnTo>
                <a:lnTo>
                  <a:pt x="199735" y="290013"/>
                </a:lnTo>
                <a:lnTo>
                  <a:pt x="174342" y="335823"/>
                </a:lnTo>
                <a:lnTo>
                  <a:pt x="149562" y="381975"/>
                </a:lnTo>
                <a:lnTo>
                  <a:pt x="125149" y="428331"/>
                </a:lnTo>
                <a:lnTo>
                  <a:pt x="100837" y="474794"/>
                </a:lnTo>
                <a:lnTo>
                  <a:pt x="76442" y="521117"/>
                </a:lnTo>
                <a:lnTo>
                  <a:pt x="51657" y="567273"/>
                </a:lnTo>
                <a:lnTo>
                  <a:pt x="26258" y="613090"/>
                </a:lnTo>
                <a:lnTo>
                  <a:pt x="0" y="658431"/>
                </a:lnTo>
                <a:lnTo>
                  <a:pt x="3416" y="657275"/>
                </a:lnTo>
                <a:lnTo>
                  <a:pt x="5232" y="654989"/>
                </a:lnTo>
                <a:lnTo>
                  <a:pt x="7315" y="652983"/>
                </a:lnTo>
                <a:lnTo>
                  <a:pt x="27317" y="630311"/>
                </a:lnTo>
                <a:lnTo>
                  <a:pt x="43821" y="605413"/>
                </a:lnTo>
                <a:lnTo>
                  <a:pt x="58039" y="579075"/>
                </a:lnTo>
                <a:lnTo>
                  <a:pt x="71183" y="552081"/>
                </a:lnTo>
                <a:lnTo>
                  <a:pt x="74784" y="545782"/>
                </a:lnTo>
                <a:lnTo>
                  <a:pt x="79114" y="540853"/>
                </a:lnTo>
                <a:lnTo>
                  <a:pt x="84606" y="537160"/>
                </a:lnTo>
                <a:lnTo>
                  <a:pt x="91694" y="534568"/>
                </a:lnTo>
                <a:lnTo>
                  <a:pt x="103335" y="531191"/>
                </a:lnTo>
                <a:lnTo>
                  <a:pt x="114823" y="527129"/>
                </a:lnTo>
                <a:lnTo>
                  <a:pt x="168513" y="497223"/>
                </a:lnTo>
                <a:lnTo>
                  <a:pt x="217540" y="443739"/>
                </a:lnTo>
                <a:lnTo>
                  <a:pt x="234962" y="409892"/>
                </a:lnTo>
                <a:lnTo>
                  <a:pt x="199720" y="398106"/>
                </a:lnTo>
                <a:lnTo>
                  <a:pt x="224324" y="383771"/>
                </a:lnTo>
                <a:lnTo>
                  <a:pt x="273352" y="357578"/>
                </a:lnTo>
                <a:lnTo>
                  <a:pt x="308211" y="313684"/>
                </a:lnTo>
                <a:lnTo>
                  <a:pt x="334763" y="263848"/>
                </a:lnTo>
                <a:lnTo>
                  <a:pt x="336760" y="258330"/>
                </a:lnTo>
                <a:lnTo>
                  <a:pt x="293433" y="258330"/>
                </a:lnTo>
                <a:lnTo>
                  <a:pt x="306616" y="246910"/>
                </a:lnTo>
                <a:lnTo>
                  <a:pt x="320151" y="236215"/>
                </a:lnTo>
                <a:lnTo>
                  <a:pt x="347421" y="215518"/>
                </a:lnTo>
                <a:lnTo>
                  <a:pt x="352564" y="211505"/>
                </a:lnTo>
                <a:lnTo>
                  <a:pt x="357060" y="205066"/>
                </a:lnTo>
                <a:lnTo>
                  <a:pt x="359107" y="198637"/>
                </a:lnTo>
                <a:lnTo>
                  <a:pt x="368577" y="164299"/>
                </a:lnTo>
                <a:lnTo>
                  <a:pt x="370200" y="155994"/>
                </a:lnTo>
                <a:close/>
              </a:path>
              <a:path w="382904" h="658495">
                <a:moveTo>
                  <a:pt x="112522" y="224154"/>
                </a:moveTo>
                <a:lnTo>
                  <a:pt x="85491" y="271014"/>
                </a:lnTo>
                <a:lnTo>
                  <a:pt x="65864" y="321997"/>
                </a:lnTo>
                <a:lnTo>
                  <a:pt x="53497" y="374823"/>
                </a:lnTo>
                <a:lnTo>
                  <a:pt x="48249" y="427209"/>
                </a:lnTo>
                <a:lnTo>
                  <a:pt x="49980" y="476874"/>
                </a:lnTo>
                <a:lnTo>
                  <a:pt x="58547" y="521538"/>
                </a:lnTo>
                <a:lnTo>
                  <a:pt x="83797" y="474757"/>
                </a:lnTo>
                <a:lnTo>
                  <a:pt x="109119" y="427683"/>
                </a:lnTo>
                <a:lnTo>
                  <a:pt x="134826" y="380493"/>
                </a:lnTo>
                <a:lnTo>
                  <a:pt x="161150" y="333514"/>
                </a:lnTo>
                <a:lnTo>
                  <a:pt x="188708" y="287399"/>
                </a:lnTo>
                <a:lnTo>
                  <a:pt x="201858" y="267258"/>
                </a:lnTo>
                <a:lnTo>
                  <a:pt x="133248" y="267258"/>
                </a:lnTo>
                <a:lnTo>
                  <a:pt x="112522" y="224154"/>
                </a:lnTo>
                <a:close/>
              </a:path>
              <a:path w="382904" h="658495">
                <a:moveTo>
                  <a:pt x="232689" y="104609"/>
                </a:moveTo>
                <a:lnTo>
                  <a:pt x="226479" y="108343"/>
                </a:lnTo>
                <a:lnTo>
                  <a:pt x="221729" y="110223"/>
                </a:lnTo>
                <a:lnTo>
                  <a:pt x="179163" y="149437"/>
                </a:lnTo>
                <a:lnTo>
                  <a:pt x="140754" y="186080"/>
                </a:lnTo>
                <a:lnTo>
                  <a:pt x="133119" y="220729"/>
                </a:lnTo>
                <a:lnTo>
                  <a:pt x="133135" y="246910"/>
                </a:lnTo>
                <a:lnTo>
                  <a:pt x="133248" y="267258"/>
                </a:lnTo>
                <a:lnTo>
                  <a:pt x="201858" y="267258"/>
                </a:lnTo>
                <a:lnTo>
                  <a:pt x="218062" y="242439"/>
                </a:lnTo>
                <a:lnTo>
                  <a:pt x="249182" y="198637"/>
                </a:lnTo>
                <a:lnTo>
                  <a:pt x="275426" y="164579"/>
                </a:lnTo>
                <a:lnTo>
                  <a:pt x="235585" y="164579"/>
                </a:lnTo>
                <a:lnTo>
                  <a:pt x="232689" y="104609"/>
                </a:lnTo>
                <a:close/>
              </a:path>
              <a:path w="382904" h="658495">
                <a:moveTo>
                  <a:pt x="344817" y="236067"/>
                </a:moveTo>
                <a:lnTo>
                  <a:pt x="293433" y="258330"/>
                </a:lnTo>
                <a:lnTo>
                  <a:pt x="336760" y="258330"/>
                </a:lnTo>
                <a:lnTo>
                  <a:pt x="344817" y="236067"/>
                </a:lnTo>
                <a:close/>
              </a:path>
              <a:path w="382904" h="658495">
                <a:moveTo>
                  <a:pt x="376580" y="0"/>
                </a:moveTo>
                <a:lnTo>
                  <a:pt x="313486" y="38442"/>
                </a:lnTo>
                <a:lnTo>
                  <a:pt x="284835" y="64143"/>
                </a:lnTo>
                <a:lnTo>
                  <a:pt x="266015" y="95896"/>
                </a:lnTo>
                <a:lnTo>
                  <a:pt x="251455" y="130456"/>
                </a:lnTo>
                <a:lnTo>
                  <a:pt x="235585" y="164579"/>
                </a:lnTo>
                <a:lnTo>
                  <a:pt x="275426" y="164579"/>
                </a:lnTo>
                <a:lnTo>
                  <a:pt x="282041" y="155994"/>
                </a:lnTo>
                <a:lnTo>
                  <a:pt x="370200" y="155994"/>
                </a:lnTo>
                <a:lnTo>
                  <a:pt x="379885" y="93902"/>
                </a:lnTo>
                <a:lnTo>
                  <a:pt x="382654" y="44409"/>
                </a:lnTo>
                <a:lnTo>
                  <a:pt x="382662" y="30614"/>
                </a:lnTo>
                <a:lnTo>
                  <a:pt x="382524" y="16813"/>
                </a:lnTo>
                <a:lnTo>
                  <a:pt x="382435" y="3009"/>
                </a:lnTo>
                <a:lnTo>
                  <a:pt x="376580" y="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87166" y="2312814"/>
            <a:ext cx="833119" cy="657860"/>
          </a:xfrm>
          <a:custGeom>
            <a:avLst/>
            <a:gdLst/>
            <a:ahLst/>
            <a:cxnLst/>
            <a:rect l="l" t="t" r="r" b="b"/>
            <a:pathLst>
              <a:path w="833119" h="657860">
                <a:moveTo>
                  <a:pt x="266915" y="427989"/>
                </a:moveTo>
                <a:lnTo>
                  <a:pt x="257657" y="427989"/>
                </a:lnTo>
                <a:lnTo>
                  <a:pt x="240919" y="430529"/>
                </a:lnTo>
                <a:lnTo>
                  <a:pt x="232756" y="430529"/>
                </a:lnTo>
                <a:lnTo>
                  <a:pt x="224501" y="431799"/>
                </a:lnTo>
                <a:lnTo>
                  <a:pt x="216183" y="434339"/>
                </a:lnTo>
                <a:lnTo>
                  <a:pt x="181603" y="439419"/>
                </a:lnTo>
                <a:lnTo>
                  <a:pt x="164632" y="444499"/>
                </a:lnTo>
                <a:lnTo>
                  <a:pt x="147647" y="448309"/>
                </a:lnTo>
                <a:lnTo>
                  <a:pt x="139090" y="450849"/>
                </a:lnTo>
                <a:lnTo>
                  <a:pt x="114990" y="458469"/>
                </a:lnTo>
                <a:lnTo>
                  <a:pt x="107111" y="462279"/>
                </a:lnTo>
                <a:lnTo>
                  <a:pt x="91879" y="467359"/>
                </a:lnTo>
                <a:lnTo>
                  <a:pt x="84553" y="469899"/>
                </a:lnTo>
                <a:lnTo>
                  <a:pt x="77571" y="473709"/>
                </a:lnTo>
                <a:lnTo>
                  <a:pt x="64233" y="480059"/>
                </a:lnTo>
                <a:lnTo>
                  <a:pt x="27931" y="496569"/>
                </a:lnTo>
                <a:lnTo>
                  <a:pt x="21399" y="500379"/>
                </a:lnTo>
                <a:lnTo>
                  <a:pt x="5283" y="506729"/>
                </a:lnTo>
                <a:lnTo>
                  <a:pt x="2540" y="510539"/>
                </a:lnTo>
                <a:lnTo>
                  <a:pt x="1854" y="510539"/>
                </a:lnTo>
                <a:lnTo>
                  <a:pt x="1193" y="511809"/>
                </a:lnTo>
                <a:lnTo>
                  <a:pt x="774" y="511809"/>
                </a:lnTo>
                <a:lnTo>
                  <a:pt x="901" y="513079"/>
                </a:lnTo>
                <a:lnTo>
                  <a:pt x="41647" y="538479"/>
                </a:lnTo>
                <a:lnTo>
                  <a:pt x="84960" y="552449"/>
                </a:lnTo>
                <a:lnTo>
                  <a:pt x="138286" y="567689"/>
                </a:lnTo>
                <a:lnTo>
                  <a:pt x="197664" y="581659"/>
                </a:lnTo>
                <a:lnTo>
                  <a:pt x="372516" y="618489"/>
                </a:lnTo>
                <a:lnTo>
                  <a:pt x="416505" y="627379"/>
                </a:lnTo>
                <a:lnTo>
                  <a:pt x="446747" y="634999"/>
                </a:lnTo>
                <a:lnTo>
                  <a:pt x="526422" y="647699"/>
                </a:lnTo>
                <a:lnTo>
                  <a:pt x="582043" y="652779"/>
                </a:lnTo>
                <a:lnTo>
                  <a:pt x="641758" y="656589"/>
                </a:lnTo>
                <a:lnTo>
                  <a:pt x="700748" y="657859"/>
                </a:lnTo>
                <a:lnTo>
                  <a:pt x="754191" y="657859"/>
                </a:lnTo>
                <a:lnTo>
                  <a:pt x="797266" y="655319"/>
                </a:lnTo>
                <a:lnTo>
                  <a:pt x="825153" y="648969"/>
                </a:lnTo>
                <a:lnTo>
                  <a:pt x="833031" y="638809"/>
                </a:lnTo>
                <a:lnTo>
                  <a:pt x="832650" y="636269"/>
                </a:lnTo>
                <a:lnTo>
                  <a:pt x="830630" y="632459"/>
                </a:lnTo>
                <a:lnTo>
                  <a:pt x="830097" y="631189"/>
                </a:lnTo>
                <a:lnTo>
                  <a:pt x="829703" y="629919"/>
                </a:lnTo>
                <a:lnTo>
                  <a:pt x="829170" y="629919"/>
                </a:lnTo>
                <a:lnTo>
                  <a:pt x="827836" y="624839"/>
                </a:lnTo>
                <a:lnTo>
                  <a:pt x="826922" y="622299"/>
                </a:lnTo>
                <a:lnTo>
                  <a:pt x="824255" y="617219"/>
                </a:lnTo>
                <a:lnTo>
                  <a:pt x="820356" y="612139"/>
                </a:lnTo>
                <a:lnTo>
                  <a:pt x="816800" y="605789"/>
                </a:lnTo>
                <a:lnTo>
                  <a:pt x="812914" y="600709"/>
                </a:lnTo>
                <a:lnTo>
                  <a:pt x="808126" y="594359"/>
                </a:lnTo>
                <a:lnTo>
                  <a:pt x="792956" y="577849"/>
                </a:lnTo>
                <a:lnTo>
                  <a:pt x="788088" y="571499"/>
                </a:lnTo>
                <a:lnTo>
                  <a:pt x="782878" y="566419"/>
                </a:lnTo>
                <a:lnTo>
                  <a:pt x="777241" y="561339"/>
                </a:lnTo>
                <a:lnTo>
                  <a:pt x="771226" y="556259"/>
                </a:lnTo>
                <a:lnTo>
                  <a:pt x="764915" y="549909"/>
                </a:lnTo>
                <a:lnTo>
                  <a:pt x="758393" y="546099"/>
                </a:lnTo>
                <a:lnTo>
                  <a:pt x="751782" y="541019"/>
                </a:lnTo>
                <a:lnTo>
                  <a:pt x="745056" y="535939"/>
                </a:lnTo>
                <a:lnTo>
                  <a:pt x="738099" y="530859"/>
                </a:lnTo>
                <a:lnTo>
                  <a:pt x="730796" y="525779"/>
                </a:lnTo>
                <a:lnTo>
                  <a:pt x="726224" y="523239"/>
                </a:lnTo>
                <a:lnTo>
                  <a:pt x="720775" y="519429"/>
                </a:lnTo>
                <a:lnTo>
                  <a:pt x="716216" y="516889"/>
                </a:lnTo>
                <a:lnTo>
                  <a:pt x="713731" y="515619"/>
                </a:lnTo>
                <a:lnTo>
                  <a:pt x="306260" y="515619"/>
                </a:lnTo>
                <a:lnTo>
                  <a:pt x="307183" y="477519"/>
                </a:lnTo>
                <a:lnTo>
                  <a:pt x="307712" y="462279"/>
                </a:lnTo>
                <a:lnTo>
                  <a:pt x="307822" y="459739"/>
                </a:lnTo>
                <a:lnTo>
                  <a:pt x="306857" y="457199"/>
                </a:lnTo>
                <a:lnTo>
                  <a:pt x="303733" y="455929"/>
                </a:lnTo>
                <a:lnTo>
                  <a:pt x="294644" y="448309"/>
                </a:lnTo>
                <a:lnTo>
                  <a:pt x="285608" y="441959"/>
                </a:lnTo>
                <a:lnTo>
                  <a:pt x="266915" y="427989"/>
                </a:lnTo>
                <a:close/>
              </a:path>
              <a:path w="833119" h="657860">
                <a:moveTo>
                  <a:pt x="830167" y="631189"/>
                </a:moveTo>
                <a:lnTo>
                  <a:pt x="830630" y="632459"/>
                </a:lnTo>
                <a:lnTo>
                  <a:pt x="830167" y="631189"/>
                </a:lnTo>
                <a:close/>
              </a:path>
              <a:path w="833119" h="657860">
                <a:moveTo>
                  <a:pt x="360041" y="485139"/>
                </a:moveTo>
                <a:lnTo>
                  <a:pt x="352398" y="485139"/>
                </a:lnTo>
                <a:lnTo>
                  <a:pt x="345171" y="486409"/>
                </a:lnTo>
                <a:lnTo>
                  <a:pt x="337997" y="491489"/>
                </a:lnTo>
                <a:lnTo>
                  <a:pt x="330620" y="497839"/>
                </a:lnTo>
                <a:lnTo>
                  <a:pt x="322814" y="504189"/>
                </a:lnTo>
                <a:lnTo>
                  <a:pt x="314666" y="509269"/>
                </a:lnTo>
                <a:lnTo>
                  <a:pt x="306260" y="515619"/>
                </a:lnTo>
                <a:lnTo>
                  <a:pt x="713731" y="515619"/>
                </a:lnTo>
                <a:lnTo>
                  <a:pt x="701306" y="509269"/>
                </a:lnTo>
                <a:lnTo>
                  <a:pt x="687470" y="501649"/>
                </a:lnTo>
                <a:lnTo>
                  <a:pt x="405231" y="501649"/>
                </a:lnTo>
                <a:lnTo>
                  <a:pt x="395670" y="497839"/>
                </a:lnTo>
                <a:lnTo>
                  <a:pt x="386300" y="495299"/>
                </a:lnTo>
                <a:lnTo>
                  <a:pt x="377204" y="491489"/>
                </a:lnTo>
                <a:lnTo>
                  <a:pt x="368465" y="487679"/>
                </a:lnTo>
                <a:lnTo>
                  <a:pt x="360041" y="485139"/>
                </a:lnTo>
                <a:close/>
              </a:path>
              <a:path w="833119" h="657860">
                <a:moveTo>
                  <a:pt x="1854" y="510539"/>
                </a:moveTo>
                <a:lnTo>
                  <a:pt x="1600" y="510539"/>
                </a:lnTo>
                <a:lnTo>
                  <a:pt x="0" y="511809"/>
                </a:lnTo>
                <a:lnTo>
                  <a:pt x="1854" y="510539"/>
                </a:lnTo>
                <a:close/>
              </a:path>
              <a:path w="833119" h="657860">
                <a:moveTo>
                  <a:pt x="591469" y="355599"/>
                </a:moveTo>
                <a:lnTo>
                  <a:pt x="334543" y="355599"/>
                </a:lnTo>
                <a:lnTo>
                  <a:pt x="356285" y="387349"/>
                </a:lnTo>
                <a:lnTo>
                  <a:pt x="359206" y="389889"/>
                </a:lnTo>
                <a:lnTo>
                  <a:pt x="360997" y="393699"/>
                </a:lnTo>
                <a:lnTo>
                  <a:pt x="364159" y="401319"/>
                </a:lnTo>
                <a:lnTo>
                  <a:pt x="369366" y="402589"/>
                </a:lnTo>
                <a:lnTo>
                  <a:pt x="423100" y="402589"/>
                </a:lnTo>
                <a:lnTo>
                  <a:pt x="401396" y="430529"/>
                </a:lnTo>
                <a:lnTo>
                  <a:pt x="397179" y="436879"/>
                </a:lnTo>
                <a:lnTo>
                  <a:pt x="389166" y="445769"/>
                </a:lnTo>
                <a:lnTo>
                  <a:pt x="388658" y="448309"/>
                </a:lnTo>
                <a:lnTo>
                  <a:pt x="390258" y="453389"/>
                </a:lnTo>
                <a:lnTo>
                  <a:pt x="393791" y="463549"/>
                </a:lnTo>
                <a:lnTo>
                  <a:pt x="397194" y="474979"/>
                </a:lnTo>
                <a:lnTo>
                  <a:pt x="404355" y="496569"/>
                </a:lnTo>
                <a:lnTo>
                  <a:pt x="404634" y="499109"/>
                </a:lnTo>
                <a:lnTo>
                  <a:pt x="405231" y="501649"/>
                </a:lnTo>
                <a:lnTo>
                  <a:pt x="687470" y="501649"/>
                </a:lnTo>
                <a:lnTo>
                  <a:pt x="685165" y="500379"/>
                </a:lnTo>
                <a:lnTo>
                  <a:pt x="679030" y="499109"/>
                </a:lnTo>
                <a:lnTo>
                  <a:pt x="673252" y="495299"/>
                </a:lnTo>
                <a:lnTo>
                  <a:pt x="664121" y="490219"/>
                </a:lnTo>
                <a:lnTo>
                  <a:pt x="657987" y="488949"/>
                </a:lnTo>
                <a:lnTo>
                  <a:pt x="653427" y="486409"/>
                </a:lnTo>
                <a:lnTo>
                  <a:pt x="648525" y="485139"/>
                </a:lnTo>
                <a:lnTo>
                  <a:pt x="642747" y="482599"/>
                </a:lnTo>
                <a:lnTo>
                  <a:pt x="637832" y="481329"/>
                </a:lnTo>
                <a:lnTo>
                  <a:pt x="630025" y="477519"/>
                </a:lnTo>
                <a:lnTo>
                  <a:pt x="607898" y="469899"/>
                </a:lnTo>
                <a:lnTo>
                  <a:pt x="606209" y="469899"/>
                </a:lnTo>
                <a:lnTo>
                  <a:pt x="606733" y="457199"/>
                </a:lnTo>
                <a:lnTo>
                  <a:pt x="604489" y="438149"/>
                </a:lnTo>
                <a:lnTo>
                  <a:pt x="601095" y="415289"/>
                </a:lnTo>
                <a:lnTo>
                  <a:pt x="598170" y="394969"/>
                </a:lnTo>
                <a:lnTo>
                  <a:pt x="595026" y="377189"/>
                </a:lnTo>
                <a:lnTo>
                  <a:pt x="591913" y="358139"/>
                </a:lnTo>
                <a:lnTo>
                  <a:pt x="591469" y="355599"/>
                </a:lnTo>
                <a:close/>
              </a:path>
              <a:path w="833119" h="657860">
                <a:moveTo>
                  <a:pt x="469328" y="0"/>
                </a:moveTo>
                <a:lnTo>
                  <a:pt x="467702" y="2539"/>
                </a:lnTo>
                <a:lnTo>
                  <a:pt x="462634" y="11429"/>
                </a:lnTo>
                <a:lnTo>
                  <a:pt x="454604" y="24129"/>
                </a:lnTo>
                <a:lnTo>
                  <a:pt x="444147" y="43179"/>
                </a:lnTo>
                <a:lnTo>
                  <a:pt x="431825" y="64769"/>
                </a:lnTo>
                <a:lnTo>
                  <a:pt x="423496" y="80009"/>
                </a:lnTo>
                <a:lnTo>
                  <a:pt x="414591" y="96519"/>
                </a:lnTo>
                <a:lnTo>
                  <a:pt x="405372" y="114299"/>
                </a:lnTo>
                <a:lnTo>
                  <a:pt x="396100" y="133349"/>
                </a:lnTo>
                <a:lnTo>
                  <a:pt x="386640" y="152399"/>
                </a:lnTo>
                <a:lnTo>
                  <a:pt x="376855" y="171449"/>
                </a:lnTo>
                <a:lnTo>
                  <a:pt x="367005" y="191769"/>
                </a:lnTo>
                <a:lnTo>
                  <a:pt x="357352" y="212089"/>
                </a:lnTo>
                <a:lnTo>
                  <a:pt x="347911" y="232409"/>
                </a:lnTo>
                <a:lnTo>
                  <a:pt x="338618" y="251459"/>
                </a:lnTo>
                <a:lnTo>
                  <a:pt x="329618" y="271779"/>
                </a:lnTo>
                <a:lnTo>
                  <a:pt x="321056" y="290829"/>
                </a:lnTo>
                <a:lnTo>
                  <a:pt x="308045" y="322579"/>
                </a:lnTo>
                <a:lnTo>
                  <a:pt x="290136" y="365759"/>
                </a:lnTo>
                <a:lnTo>
                  <a:pt x="274119" y="405129"/>
                </a:lnTo>
                <a:lnTo>
                  <a:pt x="266788" y="422909"/>
                </a:lnTo>
                <a:lnTo>
                  <a:pt x="289274" y="416559"/>
                </a:lnTo>
                <a:lnTo>
                  <a:pt x="300303" y="414019"/>
                </a:lnTo>
                <a:lnTo>
                  <a:pt x="315023" y="410209"/>
                </a:lnTo>
                <a:lnTo>
                  <a:pt x="317093" y="407669"/>
                </a:lnTo>
                <a:lnTo>
                  <a:pt x="318300" y="403859"/>
                </a:lnTo>
                <a:lnTo>
                  <a:pt x="321639" y="393699"/>
                </a:lnTo>
                <a:lnTo>
                  <a:pt x="325115" y="382269"/>
                </a:lnTo>
                <a:lnTo>
                  <a:pt x="332206" y="361949"/>
                </a:lnTo>
                <a:lnTo>
                  <a:pt x="332765" y="359409"/>
                </a:lnTo>
                <a:lnTo>
                  <a:pt x="333514" y="358139"/>
                </a:lnTo>
                <a:lnTo>
                  <a:pt x="334543" y="355599"/>
                </a:lnTo>
                <a:lnTo>
                  <a:pt x="591469" y="355599"/>
                </a:lnTo>
                <a:lnTo>
                  <a:pt x="588359" y="337819"/>
                </a:lnTo>
                <a:lnTo>
                  <a:pt x="583895" y="317499"/>
                </a:lnTo>
                <a:lnTo>
                  <a:pt x="581667" y="306069"/>
                </a:lnTo>
                <a:lnTo>
                  <a:pt x="579154" y="295909"/>
                </a:lnTo>
                <a:lnTo>
                  <a:pt x="576408" y="284479"/>
                </a:lnTo>
                <a:lnTo>
                  <a:pt x="575758" y="281939"/>
                </a:lnTo>
                <a:lnTo>
                  <a:pt x="455155" y="281939"/>
                </a:lnTo>
                <a:lnTo>
                  <a:pt x="450484" y="260349"/>
                </a:lnTo>
                <a:lnTo>
                  <a:pt x="448261" y="250189"/>
                </a:lnTo>
                <a:lnTo>
                  <a:pt x="445503" y="236219"/>
                </a:lnTo>
                <a:lnTo>
                  <a:pt x="444271" y="234949"/>
                </a:lnTo>
                <a:lnTo>
                  <a:pt x="441261" y="233679"/>
                </a:lnTo>
                <a:lnTo>
                  <a:pt x="423794" y="226059"/>
                </a:lnTo>
                <a:lnTo>
                  <a:pt x="404837" y="218439"/>
                </a:lnTo>
                <a:lnTo>
                  <a:pt x="403313" y="218439"/>
                </a:lnTo>
                <a:lnTo>
                  <a:pt x="401104" y="217169"/>
                </a:lnTo>
                <a:lnTo>
                  <a:pt x="420090" y="205739"/>
                </a:lnTo>
                <a:lnTo>
                  <a:pt x="429357" y="200659"/>
                </a:lnTo>
                <a:lnTo>
                  <a:pt x="441452" y="194309"/>
                </a:lnTo>
                <a:lnTo>
                  <a:pt x="442823" y="191769"/>
                </a:lnTo>
                <a:lnTo>
                  <a:pt x="443026" y="189229"/>
                </a:lnTo>
                <a:lnTo>
                  <a:pt x="443657" y="179069"/>
                </a:lnTo>
                <a:lnTo>
                  <a:pt x="446151" y="149859"/>
                </a:lnTo>
                <a:lnTo>
                  <a:pt x="446430" y="148589"/>
                </a:lnTo>
                <a:lnTo>
                  <a:pt x="446760" y="146049"/>
                </a:lnTo>
                <a:lnTo>
                  <a:pt x="533516" y="146049"/>
                </a:lnTo>
                <a:lnTo>
                  <a:pt x="532650" y="143509"/>
                </a:lnTo>
                <a:lnTo>
                  <a:pt x="528494" y="133349"/>
                </a:lnTo>
                <a:lnTo>
                  <a:pt x="524425" y="124459"/>
                </a:lnTo>
                <a:lnTo>
                  <a:pt x="520525" y="114299"/>
                </a:lnTo>
                <a:lnTo>
                  <a:pt x="516877" y="105409"/>
                </a:lnTo>
                <a:lnTo>
                  <a:pt x="512808" y="95249"/>
                </a:lnTo>
                <a:lnTo>
                  <a:pt x="508893" y="87629"/>
                </a:lnTo>
                <a:lnTo>
                  <a:pt x="505081" y="78739"/>
                </a:lnTo>
                <a:lnTo>
                  <a:pt x="501319" y="71119"/>
                </a:lnTo>
                <a:lnTo>
                  <a:pt x="497878" y="63499"/>
                </a:lnTo>
                <a:lnTo>
                  <a:pt x="494704" y="55879"/>
                </a:lnTo>
                <a:lnTo>
                  <a:pt x="491638" y="49529"/>
                </a:lnTo>
                <a:lnTo>
                  <a:pt x="488518" y="43179"/>
                </a:lnTo>
                <a:lnTo>
                  <a:pt x="483892" y="33019"/>
                </a:lnTo>
                <a:lnTo>
                  <a:pt x="479166" y="21589"/>
                </a:lnTo>
                <a:lnTo>
                  <a:pt x="474318" y="11429"/>
                </a:lnTo>
                <a:lnTo>
                  <a:pt x="469328" y="0"/>
                </a:lnTo>
                <a:close/>
              </a:path>
              <a:path w="833119" h="657860">
                <a:moveTo>
                  <a:pt x="493256" y="246379"/>
                </a:moveTo>
                <a:lnTo>
                  <a:pt x="486948" y="247649"/>
                </a:lnTo>
                <a:lnTo>
                  <a:pt x="481513" y="251459"/>
                </a:lnTo>
                <a:lnTo>
                  <a:pt x="476631" y="256539"/>
                </a:lnTo>
                <a:lnTo>
                  <a:pt x="471753" y="262889"/>
                </a:lnTo>
                <a:lnTo>
                  <a:pt x="466464" y="269239"/>
                </a:lnTo>
                <a:lnTo>
                  <a:pt x="460889" y="275589"/>
                </a:lnTo>
                <a:lnTo>
                  <a:pt x="455155" y="281939"/>
                </a:lnTo>
                <a:lnTo>
                  <a:pt x="575758" y="281939"/>
                </a:lnTo>
                <a:lnTo>
                  <a:pt x="573481" y="273049"/>
                </a:lnTo>
                <a:lnTo>
                  <a:pt x="571056" y="262889"/>
                </a:lnTo>
                <a:lnTo>
                  <a:pt x="568120" y="251459"/>
                </a:lnTo>
                <a:lnTo>
                  <a:pt x="533577" y="251459"/>
                </a:lnTo>
                <a:lnTo>
                  <a:pt x="525096" y="250189"/>
                </a:lnTo>
                <a:lnTo>
                  <a:pt x="516797" y="250189"/>
                </a:lnTo>
                <a:lnTo>
                  <a:pt x="500761" y="247649"/>
                </a:lnTo>
                <a:lnTo>
                  <a:pt x="493256" y="246379"/>
                </a:lnTo>
                <a:close/>
              </a:path>
              <a:path w="833119" h="657860">
                <a:moveTo>
                  <a:pt x="540444" y="166369"/>
                </a:moveTo>
                <a:lnTo>
                  <a:pt x="528701" y="166369"/>
                </a:lnTo>
                <a:lnTo>
                  <a:pt x="522109" y="181609"/>
                </a:lnTo>
                <a:lnTo>
                  <a:pt x="516470" y="194309"/>
                </a:lnTo>
                <a:lnTo>
                  <a:pt x="514184" y="199389"/>
                </a:lnTo>
                <a:lnTo>
                  <a:pt x="509422" y="208279"/>
                </a:lnTo>
                <a:lnTo>
                  <a:pt x="509651" y="212089"/>
                </a:lnTo>
                <a:lnTo>
                  <a:pt x="511886" y="214629"/>
                </a:lnTo>
                <a:lnTo>
                  <a:pt x="516849" y="223519"/>
                </a:lnTo>
                <a:lnTo>
                  <a:pt x="521716" y="231139"/>
                </a:lnTo>
                <a:lnTo>
                  <a:pt x="532053" y="247649"/>
                </a:lnTo>
                <a:lnTo>
                  <a:pt x="532599" y="248919"/>
                </a:lnTo>
                <a:lnTo>
                  <a:pt x="533577" y="251459"/>
                </a:lnTo>
                <a:lnTo>
                  <a:pt x="568120" y="251459"/>
                </a:lnTo>
                <a:lnTo>
                  <a:pt x="561835" y="229869"/>
                </a:lnTo>
                <a:lnTo>
                  <a:pt x="554732" y="208279"/>
                </a:lnTo>
                <a:lnTo>
                  <a:pt x="540444" y="166369"/>
                </a:lnTo>
                <a:close/>
              </a:path>
              <a:path w="833119" h="657860">
                <a:moveTo>
                  <a:pt x="533516" y="146049"/>
                </a:moveTo>
                <a:lnTo>
                  <a:pt x="446760" y="146049"/>
                </a:lnTo>
                <a:lnTo>
                  <a:pt x="470877" y="167639"/>
                </a:lnTo>
                <a:lnTo>
                  <a:pt x="473938" y="168909"/>
                </a:lnTo>
                <a:lnTo>
                  <a:pt x="480110" y="177799"/>
                </a:lnTo>
                <a:lnTo>
                  <a:pt x="484644" y="177799"/>
                </a:lnTo>
                <a:lnTo>
                  <a:pt x="490308" y="176529"/>
                </a:lnTo>
                <a:lnTo>
                  <a:pt x="509119" y="171449"/>
                </a:lnTo>
                <a:lnTo>
                  <a:pt x="528701" y="166369"/>
                </a:lnTo>
                <a:lnTo>
                  <a:pt x="540444" y="166369"/>
                </a:lnTo>
                <a:lnTo>
                  <a:pt x="533516" y="146049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927354" y="5985762"/>
            <a:ext cx="331470" cy="415290"/>
          </a:xfrm>
          <a:custGeom>
            <a:avLst/>
            <a:gdLst/>
            <a:ahLst/>
            <a:cxnLst/>
            <a:rect l="l" t="t" r="r" b="b"/>
            <a:pathLst>
              <a:path w="331470" h="415289">
                <a:moveTo>
                  <a:pt x="199243" y="0"/>
                </a:moveTo>
                <a:lnTo>
                  <a:pt x="174063" y="42600"/>
                </a:lnTo>
                <a:lnTo>
                  <a:pt x="153413" y="80011"/>
                </a:lnTo>
                <a:lnTo>
                  <a:pt x="135292" y="114017"/>
                </a:lnTo>
                <a:lnTo>
                  <a:pt x="116555" y="152050"/>
                </a:lnTo>
                <a:lnTo>
                  <a:pt x="104001" y="177279"/>
                </a:lnTo>
                <a:lnTo>
                  <a:pt x="87267" y="211620"/>
                </a:lnTo>
                <a:lnTo>
                  <a:pt x="68545" y="251753"/>
                </a:lnTo>
                <a:lnTo>
                  <a:pt x="50984" y="291210"/>
                </a:lnTo>
                <a:lnTo>
                  <a:pt x="20053" y="365609"/>
                </a:lnTo>
                <a:lnTo>
                  <a:pt x="4035" y="404791"/>
                </a:lnTo>
                <a:lnTo>
                  <a:pt x="0" y="415037"/>
                </a:lnTo>
                <a:lnTo>
                  <a:pt x="25373" y="415037"/>
                </a:lnTo>
                <a:lnTo>
                  <a:pt x="44938" y="409460"/>
                </a:lnTo>
                <a:lnTo>
                  <a:pt x="47008" y="407796"/>
                </a:lnTo>
                <a:lnTo>
                  <a:pt x="48775" y="402035"/>
                </a:lnTo>
                <a:lnTo>
                  <a:pt x="51565" y="393122"/>
                </a:lnTo>
                <a:lnTo>
                  <a:pt x="55036" y="382500"/>
                </a:lnTo>
                <a:lnTo>
                  <a:pt x="62680" y="359587"/>
                </a:lnTo>
                <a:lnTo>
                  <a:pt x="63430" y="357924"/>
                </a:lnTo>
                <a:lnTo>
                  <a:pt x="64458" y="355307"/>
                </a:lnTo>
                <a:lnTo>
                  <a:pt x="321323" y="355307"/>
                </a:lnTo>
                <a:lnTo>
                  <a:pt x="318280" y="338040"/>
                </a:lnTo>
                <a:lnTo>
                  <a:pt x="313823" y="317144"/>
                </a:lnTo>
                <a:lnTo>
                  <a:pt x="311588" y="306448"/>
                </a:lnTo>
                <a:lnTo>
                  <a:pt x="309073" y="295430"/>
                </a:lnTo>
                <a:lnTo>
                  <a:pt x="306329" y="284351"/>
                </a:lnTo>
                <a:lnTo>
                  <a:pt x="305774" y="282282"/>
                </a:lnTo>
                <a:lnTo>
                  <a:pt x="185070" y="282282"/>
                </a:lnTo>
                <a:lnTo>
                  <a:pt x="180395" y="260653"/>
                </a:lnTo>
                <a:lnTo>
                  <a:pt x="177604" y="247383"/>
                </a:lnTo>
                <a:lnTo>
                  <a:pt x="175418" y="236626"/>
                </a:lnTo>
                <a:lnTo>
                  <a:pt x="174186" y="234937"/>
                </a:lnTo>
                <a:lnTo>
                  <a:pt x="162430" y="230169"/>
                </a:lnTo>
                <a:lnTo>
                  <a:pt x="134753" y="218554"/>
                </a:lnTo>
                <a:lnTo>
                  <a:pt x="133229" y="217843"/>
                </a:lnTo>
                <a:lnTo>
                  <a:pt x="131019" y="216865"/>
                </a:lnTo>
                <a:lnTo>
                  <a:pt x="159274" y="200656"/>
                </a:lnTo>
                <a:lnTo>
                  <a:pt x="171367" y="193840"/>
                </a:lnTo>
                <a:lnTo>
                  <a:pt x="172738" y="192074"/>
                </a:lnTo>
                <a:lnTo>
                  <a:pt x="176066" y="149402"/>
                </a:lnTo>
                <a:lnTo>
                  <a:pt x="176358" y="147891"/>
                </a:lnTo>
                <a:lnTo>
                  <a:pt x="176675" y="145529"/>
                </a:lnTo>
                <a:lnTo>
                  <a:pt x="263174" y="145529"/>
                </a:lnTo>
                <a:lnTo>
                  <a:pt x="262566" y="143776"/>
                </a:lnTo>
                <a:lnTo>
                  <a:pt x="254341" y="123902"/>
                </a:lnTo>
                <a:lnTo>
                  <a:pt x="250441" y="114339"/>
                </a:lnTo>
                <a:lnTo>
                  <a:pt x="234991" y="78648"/>
                </a:lnTo>
                <a:lnTo>
                  <a:pt x="231235" y="70662"/>
                </a:lnTo>
                <a:lnTo>
                  <a:pt x="227793" y="63073"/>
                </a:lnTo>
                <a:lnTo>
                  <a:pt x="224620" y="55794"/>
                </a:lnTo>
                <a:lnTo>
                  <a:pt x="221553" y="48995"/>
                </a:lnTo>
                <a:lnTo>
                  <a:pt x="218433" y="42849"/>
                </a:lnTo>
                <a:lnTo>
                  <a:pt x="213815" y="32286"/>
                </a:lnTo>
                <a:lnTo>
                  <a:pt x="209091" y="21634"/>
                </a:lnTo>
                <a:lnTo>
                  <a:pt x="204240" y="10877"/>
                </a:lnTo>
                <a:lnTo>
                  <a:pt x="199243" y="0"/>
                </a:lnTo>
                <a:close/>
              </a:path>
              <a:path w="331470" h="415289">
                <a:moveTo>
                  <a:pt x="329146" y="402035"/>
                </a:moveTo>
                <a:lnTo>
                  <a:pt x="129177" y="402035"/>
                </a:lnTo>
                <a:lnTo>
                  <a:pt x="153015" y="402158"/>
                </a:lnTo>
                <a:lnTo>
                  <a:pt x="143120" y="415037"/>
                </a:lnTo>
                <a:lnTo>
                  <a:pt x="331029" y="415037"/>
                </a:lnTo>
                <a:lnTo>
                  <a:pt x="329146" y="402035"/>
                </a:lnTo>
                <a:close/>
              </a:path>
              <a:path w="331470" h="415289">
                <a:moveTo>
                  <a:pt x="321323" y="355307"/>
                </a:moveTo>
                <a:lnTo>
                  <a:pt x="64458" y="355307"/>
                </a:lnTo>
                <a:lnTo>
                  <a:pt x="86201" y="387019"/>
                </a:lnTo>
                <a:lnTo>
                  <a:pt x="89122" y="390334"/>
                </a:lnTo>
                <a:lnTo>
                  <a:pt x="94075" y="401027"/>
                </a:lnTo>
                <a:lnTo>
                  <a:pt x="99282" y="402374"/>
                </a:lnTo>
                <a:lnTo>
                  <a:pt x="117640" y="402042"/>
                </a:lnTo>
                <a:lnTo>
                  <a:pt x="329146" y="402035"/>
                </a:lnTo>
                <a:lnTo>
                  <a:pt x="328098" y="394792"/>
                </a:lnTo>
                <a:lnTo>
                  <a:pt x="324947" y="377232"/>
                </a:lnTo>
                <a:lnTo>
                  <a:pt x="321784" y="357924"/>
                </a:lnTo>
                <a:lnTo>
                  <a:pt x="321323" y="355307"/>
                </a:lnTo>
                <a:close/>
              </a:path>
              <a:path w="331470" h="415289">
                <a:moveTo>
                  <a:pt x="223177" y="246608"/>
                </a:moveTo>
                <a:lnTo>
                  <a:pt x="216869" y="247969"/>
                </a:lnTo>
                <a:lnTo>
                  <a:pt x="211436" y="251446"/>
                </a:lnTo>
                <a:lnTo>
                  <a:pt x="206559" y="257022"/>
                </a:lnTo>
                <a:lnTo>
                  <a:pt x="201674" y="263368"/>
                </a:lnTo>
                <a:lnTo>
                  <a:pt x="196381" y="269552"/>
                </a:lnTo>
                <a:lnTo>
                  <a:pt x="190805" y="275787"/>
                </a:lnTo>
                <a:lnTo>
                  <a:pt x="185070" y="282282"/>
                </a:lnTo>
                <a:lnTo>
                  <a:pt x="305774" y="282282"/>
                </a:lnTo>
                <a:lnTo>
                  <a:pt x="303409" y="273469"/>
                </a:lnTo>
                <a:lnTo>
                  <a:pt x="300982" y="262726"/>
                </a:lnTo>
                <a:lnTo>
                  <a:pt x="297904" y="251104"/>
                </a:lnTo>
                <a:lnTo>
                  <a:pt x="263493" y="251104"/>
                </a:lnTo>
                <a:lnTo>
                  <a:pt x="246713" y="249677"/>
                </a:lnTo>
                <a:lnTo>
                  <a:pt x="238600" y="248791"/>
                </a:lnTo>
                <a:lnTo>
                  <a:pt x="230676" y="247383"/>
                </a:lnTo>
                <a:lnTo>
                  <a:pt x="223177" y="246608"/>
                </a:lnTo>
                <a:close/>
              </a:path>
              <a:path w="331470" h="415289">
                <a:moveTo>
                  <a:pt x="270449" y="166471"/>
                </a:moveTo>
                <a:lnTo>
                  <a:pt x="258616" y="166471"/>
                </a:lnTo>
                <a:lnTo>
                  <a:pt x="248798" y="188544"/>
                </a:lnTo>
                <a:lnTo>
                  <a:pt x="246386" y="193916"/>
                </a:lnTo>
                <a:lnTo>
                  <a:pt x="244112" y="199631"/>
                </a:lnTo>
                <a:lnTo>
                  <a:pt x="239350" y="208711"/>
                </a:lnTo>
                <a:lnTo>
                  <a:pt x="239566" y="211518"/>
                </a:lnTo>
                <a:lnTo>
                  <a:pt x="261993" y="247969"/>
                </a:lnTo>
                <a:lnTo>
                  <a:pt x="262515" y="249186"/>
                </a:lnTo>
                <a:lnTo>
                  <a:pt x="263493" y="251104"/>
                </a:lnTo>
                <a:lnTo>
                  <a:pt x="297904" y="251104"/>
                </a:lnTo>
                <a:lnTo>
                  <a:pt x="291763" y="229463"/>
                </a:lnTo>
                <a:lnTo>
                  <a:pt x="284654" y="207782"/>
                </a:lnTo>
                <a:lnTo>
                  <a:pt x="277288" y="186158"/>
                </a:lnTo>
                <a:lnTo>
                  <a:pt x="270449" y="166471"/>
                </a:lnTo>
                <a:close/>
              </a:path>
              <a:path w="331470" h="415289">
                <a:moveTo>
                  <a:pt x="263174" y="145529"/>
                </a:moveTo>
                <a:lnTo>
                  <a:pt x="176675" y="145529"/>
                </a:lnTo>
                <a:lnTo>
                  <a:pt x="200793" y="167258"/>
                </a:lnTo>
                <a:lnTo>
                  <a:pt x="203853" y="169392"/>
                </a:lnTo>
                <a:lnTo>
                  <a:pt x="210026" y="177203"/>
                </a:lnTo>
                <a:lnTo>
                  <a:pt x="214560" y="177279"/>
                </a:lnTo>
                <a:lnTo>
                  <a:pt x="220224" y="175767"/>
                </a:lnTo>
                <a:lnTo>
                  <a:pt x="229568" y="173381"/>
                </a:lnTo>
                <a:lnTo>
                  <a:pt x="258616" y="166471"/>
                </a:lnTo>
                <a:lnTo>
                  <a:pt x="270449" y="166471"/>
                </a:lnTo>
                <a:lnTo>
                  <a:pt x="263174" y="145529"/>
                </a:lnTo>
                <a:close/>
              </a:path>
              <a:path w="331470" h="415289">
                <a:moveTo>
                  <a:pt x="197351" y="2120"/>
                </a:moveTo>
                <a:lnTo>
                  <a:pt x="197570" y="2616"/>
                </a:lnTo>
                <a:lnTo>
                  <a:pt x="197351" y="212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92458" y="6042954"/>
            <a:ext cx="266700" cy="358140"/>
          </a:xfrm>
          <a:custGeom>
            <a:avLst/>
            <a:gdLst/>
            <a:ahLst/>
            <a:cxnLst/>
            <a:rect l="l" t="t" r="r" b="b"/>
            <a:pathLst>
              <a:path w="266700" h="358139">
                <a:moveTo>
                  <a:pt x="194424" y="344805"/>
                </a:moveTo>
                <a:lnTo>
                  <a:pt x="198327" y="353957"/>
                </a:lnTo>
                <a:lnTo>
                  <a:pt x="199877" y="357845"/>
                </a:lnTo>
                <a:lnTo>
                  <a:pt x="200978" y="357845"/>
                </a:lnTo>
                <a:lnTo>
                  <a:pt x="199351" y="354528"/>
                </a:lnTo>
                <a:lnTo>
                  <a:pt x="195733" y="347347"/>
                </a:lnTo>
                <a:lnTo>
                  <a:pt x="194424" y="344805"/>
                </a:lnTo>
                <a:close/>
              </a:path>
              <a:path w="266700" h="358139">
                <a:moveTo>
                  <a:pt x="209445" y="235699"/>
                </a:moveTo>
                <a:lnTo>
                  <a:pt x="155511" y="235699"/>
                </a:lnTo>
                <a:lnTo>
                  <a:pt x="165242" y="261775"/>
                </a:lnTo>
                <a:lnTo>
                  <a:pt x="178781" y="296746"/>
                </a:lnTo>
                <a:lnTo>
                  <a:pt x="194798" y="337488"/>
                </a:lnTo>
                <a:lnTo>
                  <a:pt x="202856" y="357845"/>
                </a:lnTo>
                <a:lnTo>
                  <a:pt x="257129" y="357845"/>
                </a:lnTo>
                <a:lnTo>
                  <a:pt x="246241" y="330474"/>
                </a:lnTo>
                <a:lnTo>
                  <a:pt x="223890" y="273154"/>
                </a:lnTo>
                <a:lnTo>
                  <a:pt x="209445" y="235699"/>
                </a:lnTo>
                <a:close/>
              </a:path>
              <a:path w="266700" h="358139">
                <a:moveTo>
                  <a:pt x="104945" y="285330"/>
                </a:moveTo>
                <a:lnTo>
                  <a:pt x="94399" y="285330"/>
                </a:lnTo>
                <a:lnTo>
                  <a:pt x="97853" y="288937"/>
                </a:lnTo>
                <a:lnTo>
                  <a:pt x="104635" y="285597"/>
                </a:lnTo>
                <a:lnTo>
                  <a:pt x="104945" y="285330"/>
                </a:lnTo>
                <a:close/>
              </a:path>
              <a:path w="266700" h="358139">
                <a:moveTo>
                  <a:pt x="94399" y="285330"/>
                </a:moveTo>
                <a:lnTo>
                  <a:pt x="93560" y="285330"/>
                </a:lnTo>
                <a:lnTo>
                  <a:pt x="93980" y="286537"/>
                </a:lnTo>
                <a:lnTo>
                  <a:pt x="94399" y="285330"/>
                </a:lnTo>
                <a:close/>
              </a:path>
              <a:path w="266700" h="358139">
                <a:moveTo>
                  <a:pt x="93853" y="0"/>
                </a:moveTo>
                <a:lnTo>
                  <a:pt x="85267" y="53965"/>
                </a:lnTo>
                <a:lnTo>
                  <a:pt x="84874" y="95034"/>
                </a:lnTo>
                <a:lnTo>
                  <a:pt x="34841" y="107687"/>
                </a:lnTo>
                <a:lnTo>
                  <a:pt x="9323" y="115485"/>
                </a:lnTo>
                <a:lnTo>
                  <a:pt x="361" y="121653"/>
                </a:lnTo>
                <a:lnTo>
                  <a:pt x="0" y="129413"/>
                </a:lnTo>
                <a:lnTo>
                  <a:pt x="3150" y="134103"/>
                </a:lnTo>
                <a:lnTo>
                  <a:pt x="10761" y="139925"/>
                </a:lnTo>
                <a:lnTo>
                  <a:pt x="21647" y="146475"/>
                </a:lnTo>
                <a:lnTo>
                  <a:pt x="34797" y="153441"/>
                </a:lnTo>
                <a:lnTo>
                  <a:pt x="34937" y="153555"/>
                </a:lnTo>
                <a:lnTo>
                  <a:pt x="41579" y="156806"/>
                </a:lnTo>
                <a:lnTo>
                  <a:pt x="46824" y="160375"/>
                </a:lnTo>
                <a:lnTo>
                  <a:pt x="53276" y="163537"/>
                </a:lnTo>
                <a:lnTo>
                  <a:pt x="61645" y="168171"/>
                </a:lnTo>
                <a:lnTo>
                  <a:pt x="70286" y="172593"/>
                </a:lnTo>
                <a:lnTo>
                  <a:pt x="79077" y="176757"/>
                </a:lnTo>
                <a:lnTo>
                  <a:pt x="87896" y="180619"/>
                </a:lnTo>
                <a:lnTo>
                  <a:pt x="87768" y="188836"/>
                </a:lnTo>
                <a:lnTo>
                  <a:pt x="87693" y="207595"/>
                </a:lnTo>
                <a:lnTo>
                  <a:pt x="87922" y="216408"/>
                </a:lnTo>
                <a:lnTo>
                  <a:pt x="87699" y="227177"/>
                </a:lnTo>
                <a:lnTo>
                  <a:pt x="89202" y="271452"/>
                </a:lnTo>
                <a:lnTo>
                  <a:pt x="92367" y="285737"/>
                </a:lnTo>
                <a:lnTo>
                  <a:pt x="93560" y="285330"/>
                </a:lnTo>
                <a:lnTo>
                  <a:pt x="104945" y="285330"/>
                </a:lnTo>
                <a:lnTo>
                  <a:pt x="112890" y="278498"/>
                </a:lnTo>
                <a:lnTo>
                  <a:pt x="114717" y="278498"/>
                </a:lnTo>
                <a:lnTo>
                  <a:pt x="116395" y="277520"/>
                </a:lnTo>
                <a:lnTo>
                  <a:pt x="145491" y="248780"/>
                </a:lnTo>
                <a:lnTo>
                  <a:pt x="155511" y="235699"/>
                </a:lnTo>
                <a:lnTo>
                  <a:pt x="209445" y="235699"/>
                </a:lnTo>
                <a:lnTo>
                  <a:pt x="206159" y="227177"/>
                </a:lnTo>
                <a:lnTo>
                  <a:pt x="266071" y="227177"/>
                </a:lnTo>
                <a:lnTo>
                  <a:pt x="265564" y="217936"/>
                </a:lnTo>
                <a:lnTo>
                  <a:pt x="251099" y="188836"/>
                </a:lnTo>
                <a:lnTo>
                  <a:pt x="234322" y="162707"/>
                </a:lnTo>
                <a:lnTo>
                  <a:pt x="226275" y="151371"/>
                </a:lnTo>
                <a:lnTo>
                  <a:pt x="226695" y="150812"/>
                </a:lnTo>
                <a:lnTo>
                  <a:pt x="227717" y="150812"/>
                </a:lnTo>
                <a:lnTo>
                  <a:pt x="231876" y="148120"/>
                </a:lnTo>
                <a:lnTo>
                  <a:pt x="255553" y="114680"/>
                </a:lnTo>
                <a:lnTo>
                  <a:pt x="260539" y="102532"/>
                </a:lnTo>
                <a:lnTo>
                  <a:pt x="262813" y="97294"/>
                </a:lnTo>
                <a:lnTo>
                  <a:pt x="263156" y="90449"/>
                </a:lnTo>
                <a:lnTo>
                  <a:pt x="264331" y="86055"/>
                </a:lnTo>
                <a:lnTo>
                  <a:pt x="266661" y="77787"/>
                </a:lnTo>
                <a:lnTo>
                  <a:pt x="266587" y="71297"/>
                </a:lnTo>
                <a:lnTo>
                  <a:pt x="174218" y="71297"/>
                </a:lnTo>
                <a:lnTo>
                  <a:pt x="163156" y="59088"/>
                </a:lnTo>
                <a:lnTo>
                  <a:pt x="143764" y="38749"/>
                </a:lnTo>
                <a:lnTo>
                  <a:pt x="121819" y="17850"/>
                </a:lnTo>
                <a:lnTo>
                  <a:pt x="103098" y="3962"/>
                </a:lnTo>
                <a:lnTo>
                  <a:pt x="97802" y="876"/>
                </a:lnTo>
                <a:lnTo>
                  <a:pt x="93853" y="0"/>
                </a:lnTo>
                <a:close/>
              </a:path>
              <a:path w="266700" h="358139">
                <a:moveTo>
                  <a:pt x="114717" y="278498"/>
                </a:moveTo>
                <a:lnTo>
                  <a:pt x="112890" y="278498"/>
                </a:lnTo>
                <a:lnTo>
                  <a:pt x="111632" y="279895"/>
                </a:lnTo>
                <a:lnTo>
                  <a:pt x="110794" y="280784"/>
                </a:lnTo>
                <a:lnTo>
                  <a:pt x="114717" y="278498"/>
                </a:lnTo>
                <a:close/>
              </a:path>
              <a:path w="266700" h="358139">
                <a:moveTo>
                  <a:pt x="266071" y="227177"/>
                </a:moveTo>
                <a:lnTo>
                  <a:pt x="206159" y="227177"/>
                </a:lnTo>
                <a:lnTo>
                  <a:pt x="221409" y="233525"/>
                </a:lnTo>
                <a:lnTo>
                  <a:pt x="236694" y="238625"/>
                </a:lnTo>
                <a:lnTo>
                  <a:pt x="250748" y="241474"/>
                </a:lnTo>
                <a:lnTo>
                  <a:pt x="262305" y="241071"/>
                </a:lnTo>
                <a:lnTo>
                  <a:pt x="264287" y="240601"/>
                </a:lnTo>
                <a:lnTo>
                  <a:pt x="265607" y="239560"/>
                </a:lnTo>
                <a:lnTo>
                  <a:pt x="266700" y="238213"/>
                </a:lnTo>
                <a:lnTo>
                  <a:pt x="266071" y="227177"/>
                </a:lnTo>
                <a:close/>
              </a:path>
              <a:path w="266700" h="358139">
                <a:moveTo>
                  <a:pt x="227717" y="150812"/>
                </a:moveTo>
                <a:lnTo>
                  <a:pt x="226695" y="150812"/>
                </a:lnTo>
                <a:lnTo>
                  <a:pt x="227482" y="150964"/>
                </a:lnTo>
                <a:lnTo>
                  <a:pt x="227717" y="150812"/>
                </a:lnTo>
                <a:close/>
              </a:path>
              <a:path w="266700" h="358139">
                <a:moveTo>
                  <a:pt x="241446" y="63564"/>
                </a:moveTo>
                <a:lnTo>
                  <a:pt x="214168" y="64741"/>
                </a:lnTo>
                <a:lnTo>
                  <a:pt x="188606" y="68466"/>
                </a:lnTo>
                <a:lnTo>
                  <a:pt x="174218" y="71297"/>
                </a:lnTo>
                <a:lnTo>
                  <a:pt x="266587" y="71297"/>
                </a:lnTo>
                <a:lnTo>
                  <a:pt x="266585" y="71120"/>
                </a:lnTo>
                <a:lnTo>
                  <a:pt x="263041" y="68580"/>
                </a:lnTo>
                <a:lnTo>
                  <a:pt x="261150" y="68580"/>
                </a:lnTo>
                <a:lnTo>
                  <a:pt x="261061" y="68427"/>
                </a:lnTo>
                <a:lnTo>
                  <a:pt x="241446" y="63564"/>
                </a:lnTo>
                <a:close/>
              </a:path>
              <a:path w="266700" h="358139">
                <a:moveTo>
                  <a:pt x="262191" y="67970"/>
                </a:moveTo>
                <a:lnTo>
                  <a:pt x="261150" y="68580"/>
                </a:lnTo>
                <a:lnTo>
                  <a:pt x="263041" y="68580"/>
                </a:lnTo>
                <a:lnTo>
                  <a:pt x="262191" y="67970"/>
                </a:lnTo>
                <a:close/>
              </a:path>
            </a:pathLst>
          </a:custGeom>
          <a:solidFill>
            <a:srgbClr val="774DCA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9966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body" idx="1"/>
          </p:nvPr>
        </p:nvSpPr>
        <p:spPr>
          <a:xfrm>
            <a:off x="228600" y="1143000"/>
            <a:ext cx="4114800" cy="3700244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R="101600" algn="ctr">
              <a:lnSpc>
                <a:spcPct val="104200"/>
              </a:lnSpc>
              <a:spcAft>
                <a:spcPts val="600"/>
              </a:spcAft>
            </a:pPr>
            <a:r>
              <a:rPr dirty="0"/>
              <a:t>Start </a:t>
            </a:r>
            <a:r>
              <a:rPr lang="nl-NL" dirty="0" smtClean="0"/>
              <a:t>met de eerste kaart</a:t>
            </a:r>
            <a:r>
              <a:rPr dirty="0" smtClean="0"/>
              <a:t>, </a:t>
            </a:r>
            <a:r>
              <a:rPr lang="nl-NL" dirty="0" smtClean="0"/>
              <a:t>en probeer de andere kaarten in je eigen volgorde</a:t>
            </a:r>
            <a:r>
              <a:rPr dirty="0" smtClean="0"/>
              <a:t>:</a:t>
            </a:r>
          </a:p>
          <a:p>
            <a:pPr marL="719138" lvl="1" indent="-163513">
              <a:spcAft>
                <a:spcPts val="600"/>
              </a:spcAft>
              <a:buChar char="•"/>
              <a:tabLst>
                <a:tab pos="243840" algn="l"/>
              </a:tabLst>
            </a:pPr>
            <a:r>
              <a:rPr lang="nl-NL" b="1" dirty="0" smtClean="0">
                <a:solidFill>
                  <a:srgbClr val="FFFFFF"/>
                </a:solidFill>
                <a:latin typeface="Trebuchet MS"/>
                <a:cs typeface="Trebuchet MS"/>
              </a:rPr>
              <a:t>Begin </a:t>
            </a:r>
            <a:r>
              <a:rPr lang="nl-NL" b="1" dirty="0">
                <a:solidFill>
                  <a:srgbClr val="FFFFFF"/>
                </a:solidFill>
                <a:latin typeface="Trebuchet MS"/>
                <a:cs typeface="Trebuchet MS"/>
              </a:rPr>
              <a:t>een verhaal</a:t>
            </a:r>
          </a:p>
          <a:p>
            <a:pPr marL="719138" lvl="1" indent="-163513">
              <a:spcAft>
                <a:spcPts val="600"/>
              </a:spcAft>
              <a:buChar char="•"/>
              <a:tabLst>
                <a:tab pos="243840" algn="l"/>
              </a:tabLst>
            </a:pPr>
            <a:r>
              <a:rPr lang="nl-NL" b="1" dirty="0">
                <a:solidFill>
                  <a:srgbClr val="FFFFFF"/>
                </a:solidFill>
                <a:latin typeface="Trebuchet MS"/>
                <a:cs typeface="Trebuchet MS"/>
              </a:rPr>
              <a:t>Begin een gesprek</a:t>
            </a:r>
          </a:p>
          <a:p>
            <a:pPr marL="719138" lvl="1" indent="-163513">
              <a:spcAft>
                <a:spcPts val="600"/>
              </a:spcAft>
              <a:buChar char="•"/>
              <a:tabLst>
                <a:tab pos="243840" algn="l"/>
              </a:tabLst>
            </a:pPr>
            <a:r>
              <a:rPr lang="nl-NL" b="1" dirty="0">
                <a:solidFill>
                  <a:srgbClr val="FFFFFF"/>
                </a:solidFill>
                <a:latin typeface="Trebuchet MS"/>
                <a:cs typeface="Trebuchet MS"/>
              </a:rPr>
              <a:t>Wissel van achtergrond</a:t>
            </a:r>
          </a:p>
          <a:p>
            <a:pPr marL="719138" lvl="1" indent="-163513">
              <a:spcAft>
                <a:spcPts val="600"/>
              </a:spcAft>
              <a:buChar char="•"/>
              <a:tabLst>
                <a:tab pos="243840" algn="l"/>
              </a:tabLst>
            </a:pPr>
            <a:r>
              <a:rPr lang="nl-NL" b="1" dirty="0">
                <a:solidFill>
                  <a:srgbClr val="FFFFFF"/>
                </a:solidFill>
                <a:latin typeface="Trebuchet MS"/>
                <a:cs typeface="Trebuchet MS"/>
              </a:rPr>
              <a:t>Klik op een sprite</a:t>
            </a:r>
          </a:p>
          <a:p>
            <a:pPr marL="719138" lvl="1" indent="-163513">
              <a:spcAft>
                <a:spcPts val="600"/>
              </a:spcAft>
              <a:buChar char="•"/>
              <a:tabLst>
                <a:tab pos="243840" algn="l"/>
              </a:tabLst>
            </a:pPr>
            <a:r>
              <a:rPr lang="nl-NL" b="1" dirty="0">
                <a:solidFill>
                  <a:srgbClr val="FFFFFF"/>
                </a:solidFill>
                <a:latin typeface="Trebuchet MS"/>
                <a:cs typeface="Trebuchet MS"/>
              </a:rPr>
              <a:t>Voeg je stem toe</a:t>
            </a:r>
          </a:p>
          <a:p>
            <a:pPr marL="719138" lvl="1" indent="-163513">
              <a:spcAft>
                <a:spcPts val="600"/>
              </a:spcAft>
              <a:buChar char="•"/>
              <a:tabLst>
                <a:tab pos="243840" algn="l"/>
              </a:tabLst>
            </a:pPr>
            <a:r>
              <a:rPr lang="nl-NL" b="1" dirty="0">
                <a:solidFill>
                  <a:srgbClr val="FFFFFF"/>
                </a:solidFill>
                <a:latin typeface="Trebuchet MS"/>
                <a:cs typeface="Trebuchet MS"/>
              </a:rPr>
              <a:t>Glijd naar een plek</a:t>
            </a:r>
          </a:p>
          <a:p>
            <a:pPr marL="719138" lvl="1" indent="-163513">
              <a:spcAft>
                <a:spcPts val="600"/>
              </a:spcAft>
              <a:buChar char="•"/>
              <a:tabLst>
                <a:tab pos="243840" algn="l"/>
              </a:tabLst>
            </a:pPr>
            <a:r>
              <a:rPr lang="nl-NL" b="1" dirty="0">
                <a:solidFill>
                  <a:srgbClr val="FFFFFF"/>
                </a:solidFill>
                <a:latin typeface="Trebuchet MS"/>
                <a:cs typeface="Trebuchet MS"/>
              </a:rPr>
              <a:t>Loop over het Speelveld</a:t>
            </a:r>
          </a:p>
          <a:p>
            <a:pPr marL="719138" lvl="1" indent="-163513">
              <a:spcAft>
                <a:spcPts val="600"/>
              </a:spcAft>
              <a:buChar char="•"/>
              <a:tabLst>
                <a:tab pos="243840" algn="l"/>
              </a:tabLst>
            </a:pPr>
            <a:r>
              <a:rPr lang="nl-NL" b="1" dirty="0">
                <a:solidFill>
                  <a:srgbClr val="FFFFFF"/>
                </a:solidFill>
                <a:latin typeface="Trebuchet MS"/>
                <a:cs typeface="Trebuchet MS"/>
              </a:rPr>
              <a:t>Reageer op een sprite</a:t>
            </a:r>
          </a:p>
          <a:p>
            <a:pPr marL="719138" lvl="1" indent="-163513">
              <a:spcAft>
                <a:spcPts val="600"/>
              </a:spcAft>
              <a:buChar char="•"/>
              <a:tabLst>
                <a:tab pos="243840" algn="l"/>
              </a:tabLst>
            </a:pPr>
            <a:r>
              <a:rPr lang="nl-NL" b="1" dirty="0">
                <a:solidFill>
                  <a:srgbClr val="FFFFFF"/>
                </a:solidFill>
                <a:latin typeface="Trebuchet MS"/>
                <a:cs typeface="Trebuchet MS"/>
              </a:rPr>
              <a:t>Voeg een scène toe</a:t>
            </a:r>
            <a:endParaRPr b="1" dirty="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title"/>
          </p:nvPr>
        </p:nvSpPr>
        <p:spPr>
          <a:xfrm>
            <a:off x="0" y="684644"/>
            <a:ext cx="44196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pc="90" dirty="0" smtClean="0"/>
              <a:t>Maak een verhaal Kaarten</a:t>
            </a:r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1938493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57200" y="5927724"/>
            <a:ext cx="11430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FFFFFF"/>
                </a:solidFill>
                <a:latin typeface="Trebuchet MS"/>
                <a:cs typeface="Trebuchet MS"/>
              </a:rPr>
              <a:t>scratch.mit.edu</a:t>
            </a:r>
            <a:endParaRPr sz="1000" dirty="0">
              <a:latin typeface="Trebuchet MS"/>
              <a:cs typeface="Trebuchet MS"/>
            </a:endParaRPr>
          </a:p>
        </p:txBody>
      </p:sp>
      <p:sp>
        <p:nvSpPr>
          <p:cNvPr id="65" name="object 71"/>
          <p:cNvSpPr txBox="1"/>
          <p:nvPr/>
        </p:nvSpPr>
        <p:spPr>
          <a:xfrm>
            <a:off x="3124200" y="5937250"/>
            <a:ext cx="12192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FFFFFF"/>
                </a:solidFill>
                <a:latin typeface="Trebuchet MS"/>
                <a:cs typeface="Trebuchet MS"/>
              </a:rPr>
              <a:t>Set </a:t>
            </a: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van 9 kaarten</a:t>
            </a:r>
            <a:endParaRPr sz="1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9966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43200" y="101394"/>
            <a:ext cx="1781302" cy="991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74CC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927100"/>
            <a:ext cx="4572000" cy="2372995"/>
          </a:xfrm>
          <a:custGeom>
            <a:avLst/>
            <a:gdLst/>
            <a:ahLst/>
            <a:cxnLst/>
            <a:rect l="l" t="t" r="r" b="b"/>
            <a:pathLst>
              <a:path w="4572000" h="2372995">
                <a:moveTo>
                  <a:pt x="0" y="2372804"/>
                </a:moveTo>
                <a:lnTo>
                  <a:pt x="4572000" y="2372804"/>
                </a:lnTo>
                <a:lnTo>
                  <a:pt x="4572000" y="0"/>
                </a:lnTo>
                <a:lnTo>
                  <a:pt x="0" y="0"/>
                </a:lnTo>
                <a:lnTo>
                  <a:pt x="0" y="237280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290030"/>
            <a:ext cx="4572000" cy="0"/>
          </a:xfrm>
          <a:custGeom>
            <a:avLst/>
            <a:gdLst/>
            <a:ahLst/>
            <a:cxnLst/>
            <a:rect l="l" t="t" r="r" b="b"/>
            <a:pathLst>
              <a:path w="4572000">
                <a:moveTo>
                  <a:pt x="0" y="0"/>
                </a:moveTo>
                <a:lnTo>
                  <a:pt x="4572000" y="0"/>
                </a:lnTo>
              </a:path>
            </a:pathLst>
          </a:custGeom>
          <a:ln w="56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292855"/>
            <a:ext cx="4572000" cy="1969135"/>
          </a:xfrm>
          <a:custGeom>
            <a:avLst/>
            <a:gdLst/>
            <a:ahLst/>
            <a:cxnLst/>
            <a:rect l="l" t="t" r="r" b="b"/>
            <a:pathLst>
              <a:path w="4572000" h="1969135">
                <a:moveTo>
                  <a:pt x="0" y="1968728"/>
                </a:moveTo>
                <a:lnTo>
                  <a:pt x="4572000" y="1968728"/>
                </a:lnTo>
                <a:lnTo>
                  <a:pt x="4572000" y="0"/>
                </a:lnTo>
                <a:lnTo>
                  <a:pt x="0" y="0"/>
                </a:lnTo>
                <a:lnTo>
                  <a:pt x="0" y="1968728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3280155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15900" y="206653"/>
            <a:ext cx="2984500" cy="566181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lang="nl-NL" dirty="0"/>
              <a:t>Voeg een scène </a:t>
            </a:r>
            <a:r>
              <a:rPr lang="nl-NL" dirty="0" smtClean="0"/>
              <a:t>toe</a:t>
            </a:r>
            <a:br>
              <a:rPr lang="nl-NL" dirty="0" smtClean="0"/>
            </a:br>
            <a:r>
              <a:rPr sz="900" dirty="0" smtClean="0">
                <a:latin typeface="Trebuchet MS"/>
                <a:cs typeface="Trebuchet MS"/>
              </a:rPr>
              <a:t>scratch.mit.edu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1025" y="1922779"/>
            <a:ext cx="16002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twee achtergronden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65000" y="1440052"/>
            <a:ext cx="412390" cy="4123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64996" y="14400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2400" y="3937000"/>
            <a:ext cx="513105" cy="5131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1329" y="4314228"/>
            <a:ext cx="13525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636466"/>
                </a:solidFill>
                <a:latin typeface="Trebuchet MS"/>
                <a:cs typeface="Trebuchet MS"/>
              </a:rPr>
              <a:t>Fox</a:t>
            </a:r>
            <a:endParaRPr sz="600" dirty="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471904" y="2266518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71904" y="2266518"/>
            <a:ext cx="712469" cy="5333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71904" y="2266518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14081" y="2814663"/>
            <a:ext cx="429259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Mountain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57505" y="2266518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57505" y="2267839"/>
            <a:ext cx="712468" cy="532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57505" y="2266518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33400" y="2814662"/>
            <a:ext cx="761999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Witch House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858528" y="1919084"/>
            <a:ext cx="9867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sprite.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135896" y="1440052"/>
            <a:ext cx="412394" cy="4123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135896" y="14400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76079" y="2256993"/>
            <a:ext cx="731520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55936" y="2814663"/>
            <a:ext cx="17145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Fox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0" y="5261584"/>
            <a:ext cx="4572000" cy="1139825"/>
          </a:xfrm>
          <a:custGeom>
            <a:avLst/>
            <a:gdLst/>
            <a:ahLst/>
            <a:cxnLst/>
            <a:rect l="l" t="t" r="r" b="b"/>
            <a:pathLst>
              <a:path w="4572000" h="1139825">
                <a:moveTo>
                  <a:pt x="0" y="1139215"/>
                </a:moveTo>
                <a:lnTo>
                  <a:pt x="4572000" y="1139215"/>
                </a:lnTo>
                <a:lnTo>
                  <a:pt x="4572000" y="0"/>
                </a:lnTo>
                <a:lnTo>
                  <a:pt x="0" y="0"/>
                </a:lnTo>
                <a:lnTo>
                  <a:pt x="0" y="1139215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0" y="5248871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09600" y="5716077"/>
            <a:ext cx="3503446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 op de groene vlag om te starten.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859785" y="5680075"/>
            <a:ext cx="469391" cy="2651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859785" y="5680075"/>
            <a:ext cx="469900" cy="265430"/>
          </a:xfrm>
          <a:custGeom>
            <a:avLst/>
            <a:gdLst/>
            <a:ahLst/>
            <a:cxnLst/>
            <a:rect l="l" t="t" r="r" b="b"/>
            <a:pathLst>
              <a:path w="469900" h="26542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88976"/>
                </a:lnTo>
                <a:lnTo>
                  <a:pt x="1190" y="233029"/>
                </a:lnTo>
                <a:lnTo>
                  <a:pt x="9525" y="255651"/>
                </a:lnTo>
                <a:lnTo>
                  <a:pt x="32146" y="263985"/>
                </a:lnTo>
                <a:lnTo>
                  <a:pt x="76200" y="265176"/>
                </a:lnTo>
                <a:lnTo>
                  <a:pt x="393192" y="265176"/>
                </a:lnTo>
                <a:lnTo>
                  <a:pt x="437245" y="263985"/>
                </a:lnTo>
                <a:lnTo>
                  <a:pt x="459867" y="255651"/>
                </a:lnTo>
                <a:lnTo>
                  <a:pt x="468201" y="233029"/>
                </a:lnTo>
                <a:lnTo>
                  <a:pt x="469392" y="188976"/>
                </a:lnTo>
                <a:lnTo>
                  <a:pt x="469392" y="76200"/>
                </a:lnTo>
                <a:lnTo>
                  <a:pt x="468201" y="32146"/>
                </a:lnTo>
                <a:lnTo>
                  <a:pt x="459867" y="9525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49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52141" y="5812663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pic>
        <p:nvPicPr>
          <p:cNvPr id="42" name="Afbeelding 41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 xmlns="">
                  <a14:imgLayer r:embed="rId11">
                    <a14:imgEffect>
                      <a14:backgroundRemoval t="1108" b="97627" l="1923" r="97837">
                        <a14:foregroundMark x1="21394" y1="65190" x2="27764" y2="688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913" y="3505200"/>
            <a:ext cx="1700514" cy="1291737"/>
          </a:xfrm>
          <a:prstGeom prst="rect">
            <a:avLst/>
          </a:prstGeom>
          <a:effectLst>
            <a:glow rad="50800">
              <a:schemeClr val="bg1"/>
            </a:glow>
          </a:effectLst>
        </p:spPr>
      </p:pic>
      <p:pic>
        <p:nvPicPr>
          <p:cNvPr id="43" name="Afbeelding 42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 xmlns="">
                  <a14:imgLayer r:embed="rId13">
                    <a14:imgEffect>
                      <a14:backgroundRemoval t="3302" b="100000" l="0" r="96368">
                        <a14:foregroundMark x1="23291" y1="47877" x2="28739" y2="51179"/>
                        <a14:foregroundMark x1="39423" y1="49528" x2="47970" y2="495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7412" y="4038600"/>
            <a:ext cx="2225615" cy="1008184"/>
          </a:xfrm>
          <a:prstGeom prst="rect">
            <a:avLst/>
          </a:prstGeom>
          <a:effectLst>
            <a:glow rad="50800">
              <a:schemeClr val="bg1"/>
            </a:glow>
          </a:effectLst>
        </p:spPr>
      </p:pic>
      <p:sp>
        <p:nvSpPr>
          <p:cNvPr id="44" name="object 19"/>
          <p:cNvSpPr txBox="1"/>
          <p:nvPr/>
        </p:nvSpPr>
        <p:spPr>
          <a:xfrm>
            <a:off x="2826627" y="4800600"/>
            <a:ext cx="15240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Voeg een </a:t>
            </a:r>
            <a:r>
              <a:rPr lang="nl-NL" sz="900" b="1" dirty="0" smtClean="0">
                <a:solidFill>
                  <a:srgbClr val="636466"/>
                </a:solidFill>
                <a:latin typeface="Trebuchet MS"/>
                <a:cs typeface="Trebuchet MS"/>
              </a:rPr>
              <a:t>ga naar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blok toe </a:t>
            </a:r>
            <a:b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</a:b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om je sprite te plaatsen </a:t>
            </a:r>
            <a:b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</a:b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waar jij dat wilt.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 flipH="1">
            <a:off x="2979027" y="4648200"/>
            <a:ext cx="78742" cy="152400"/>
          </a:xfrm>
          <a:custGeom>
            <a:avLst/>
            <a:gdLst/>
            <a:ahLst/>
            <a:cxnLst/>
            <a:rect l="l" t="t" r="r" b="b"/>
            <a:pathLst>
              <a:path h="403860">
                <a:moveTo>
                  <a:pt x="0" y="403859"/>
                </a:moveTo>
                <a:lnTo>
                  <a:pt x="0" y="349122"/>
                </a:ln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5" name="Tekstvak 44"/>
          <p:cNvSpPr txBox="1"/>
          <p:nvPr/>
        </p:nvSpPr>
        <p:spPr>
          <a:xfrm>
            <a:off x="0" y="911423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128FBF"/>
                </a:solidFill>
                <a:latin typeface="Trebuchet MS"/>
                <a:cs typeface="Trebuchet MS"/>
              </a:rPr>
              <a:t>BEGIN</a:t>
            </a:r>
            <a:endParaRPr lang="nl-NL" b="1" dirty="0">
              <a:solidFill>
                <a:srgbClr val="128FBF"/>
              </a:solidFill>
              <a:latin typeface="Trebuchet MS"/>
              <a:cs typeface="Trebuchet MS"/>
            </a:endParaRPr>
          </a:p>
        </p:txBody>
      </p:sp>
      <p:sp>
        <p:nvSpPr>
          <p:cNvPr id="46" name="Tekstvak 45"/>
          <p:cNvSpPr txBox="1"/>
          <p:nvPr/>
        </p:nvSpPr>
        <p:spPr>
          <a:xfrm>
            <a:off x="0" y="327660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818386"/>
                </a:solidFill>
                <a:latin typeface="Trebuchet MS"/>
                <a:cs typeface="Trebuchet MS"/>
              </a:rPr>
              <a:t>VOEG DEZE CODE TOE</a:t>
            </a:r>
            <a:endParaRPr lang="nl-NL" sz="1400" b="1" dirty="0">
              <a:solidFill>
                <a:srgbClr val="818386"/>
              </a:solidFill>
              <a:latin typeface="Trebuchet MS"/>
              <a:cs typeface="Trebuchet MS"/>
            </a:endParaRPr>
          </a:p>
        </p:txBody>
      </p:sp>
      <p:sp>
        <p:nvSpPr>
          <p:cNvPr id="47" name="Tekstvak 46"/>
          <p:cNvSpPr txBox="1"/>
          <p:nvPr/>
        </p:nvSpPr>
        <p:spPr>
          <a:xfrm>
            <a:off x="0" y="533102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5A9A70"/>
                </a:solidFill>
                <a:latin typeface="Trebuchet MS"/>
                <a:cs typeface="Trebuchet MS"/>
              </a:rPr>
              <a:t>PROBEER HET</a:t>
            </a:r>
            <a:endParaRPr lang="nl-NL" sz="1400" b="1" dirty="0">
              <a:solidFill>
                <a:srgbClr val="5A9A70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9966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43200" y="101394"/>
            <a:ext cx="1781302" cy="991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35580" y="5911977"/>
            <a:ext cx="100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74CC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74CC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657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2000" y="2514815"/>
            <a:ext cx="3047987" cy="22855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2000" y="2514600"/>
            <a:ext cx="3048000" cy="2286000"/>
          </a:xfrm>
          <a:custGeom>
            <a:avLst/>
            <a:gdLst/>
            <a:ahLst/>
            <a:cxnLst/>
            <a:rect l="l" t="t" r="r" b="b"/>
            <a:pathLst>
              <a:path w="3048000" h="2286000">
                <a:moveTo>
                  <a:pt x="0" y="2286000"/>
                </a:moveTo>
                <a:lnTo>
                  <a:pt x="3048000" y="2286000"/>
                </a:lnTo>
                <a:lnTo>
                  <a:pt x="30480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ln w="19050">
            <a:solidFill>
              <a:srgbClr val="7367A8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0" y="355600"/>
            <a:ext cx="4572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2800" dirty="0"/>
              <a:t>Begin een verhaal</a:t>
            </a:r>
            <a:endParaRPr sz="2800" dirty="0"/>
          </a:p>
        </p:txBody>
      </p:sp>
      <p:sp>
        <p:nvSpPr>
          <p:cNvPr id="15" name="object 15"/>
          <p:cNvSpPr txBox="1"/>
          <p:nvPr/>
        </p:nvSpPr>
        <p:spPr>
          <a:xfrm>
            <a:off x="609600" y="1103630"/>
            <a:ext cx="3352800" cy="4521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955" algn="ctr">
              <a:lnSpc>
                <a:spcPct val="125000"/>
              </a:lnSpc>
              <a:spcBef>
                <a:spcPts val="100"/>
              </a:spcBef>
            </a:pP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Stel de scène in en laat een sprite iets zeggen</a:t>
            </a:r>
            <a:r>
              <a:rPr lang="nl-NL" sz="1200" b="1" spc="-35" dirty="0" smtClean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200" dirty="0">
              <a:latin typeface="Trebuchet MS"/>
              <a:cs typeface="Trebuchet MS"/>
            </a:endParaRPr>
          </a:p>
        </p:txBody>
      </p:sp>
      <p:pic>
        <p:nvPicPr>
          <p:cNvPr id="16" name="Afbeelding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7800" y="2614160"/>
            <a:ext cx="1104900" cy="129040"/>
          </a:xfrm>
          <a:prstGeom prst="rect">
            <a:avLst/>
          </a:prstGeom>
        </p:spPr>
      </p:pic>
      <p:sp>
        <p:nvSpPr>
          <p:cNvPr id="17" name="object 4"/>
          <p:cNvSpPr txBox="1"/>
          <p:nvPr/>
        </p:nvSpPr>
        <p:spPr>
          <a:xfrm>
            <a:off x="698500" y="5927725"/>
            <a:ext cx="10541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Maak een verhaal</a:t>
            </a:r>
            <a:endParaRPr sz="1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9966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43200" y="101394"/>
            <a:ext cx="1781302" cy="991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74CC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927100"/>
            <a:ext cx="4572000" cy="1798320"/>
          </a:xfrm>
          <a:custGeom>
            <a:avLst/>
            <a:gdLst/>
            <a:ahLst/>
            <a:cxnLst/>
            <a:rect l="l" t="t" r="r" b="b"/>
            <a:pathLst>
              <a:path w="4572000" h="1798320">
                <a:moveTo>
                  <a:pt x="0" y="1798320"/>
                </a:moveTo>
                <a:lnTo>
                  <a:pt x="4572000" y="1798320"/>
                </a:lnTo>
                <a:lnTo>
                  <a:pt x="4572000" y="0"/>
                </a:lnTo>
                <a:lnTo>
                  <a:pt x="0" y="0"/>
                </a:lnTo>
                <a:lnTo>
                  <a:pt x="0" y="179832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2725420"/>
            <a:ext cx="4572000" cy="2284730"/>
          </a:xfrm>
          <a:custGeom>
            <a:avLst/>
            <a:gdLst/>
            <a:ahLst/>
            <a:cxnLst/>
            <a:rect l="l" t="t" r="r" b="b"/>
            <a:pathLst>
              <a:path w="4572000" h="2284729">
                <a:moveTo>
                  <a:pt x="0" y="2284476"/>
                </a:moveTo>
                <a:lnTo>
                  <a:pt x="4572000" y="2284476"/>
                </a:lnTo>
                <a:lnTo>
                  <a:pt x="4572000" y="0"/>
                </a:lnTo>
                <a:lnTo>
                  <a:pt x="0" y="0"/>
                </a:lnTo>
                <a:lnTo>
                  <a:pt x="0" y="2284476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271272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24100" y="1452880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0"/>
                </a:moveTo>
                <a:lnTo>
                  <a:pt x="0" y="9646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54962" y="2096884"/>
            <a:ext cx="9867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sprite.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34360" y="1605165"/>
            <a:ext cx="412394" cy="4123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34360" y="16051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1200" y="5688457"/>
            <a:ext cx="77152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85"/>
              </a:lnSpc>
            </a:pPr>
            <a:r>
              <a:rPr sz="1000" b="1" spc="-55" dirty="0">
                <a:solidFill>
                  <a:srgbClr val="FFFFFF"/>
                </a:solidFill>
                <a:latin typeface="Trebuchet MS"/>
                <a:cs typeface="Trebuchet MS"/>
              </a:rPr>
              <a:t>Create </a:t>
            </a:r>
            <a:r>
              <a:rPr sz="1000" b="1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000" b="1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25" dirty="0">
                <a:solidFill>
                  <a:srgbClr val="FFFFFF"/>
                </a:solidFill>
                <a:latin typeface="Trebuchet MS"/>
                <a:cs typeface="Trebuchet MS"/>
              </a:rPr>
              <a:t>Story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33600" y="5613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65757" y="5636085"/>
            <a:ext cx="694902" cy="2594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5009896"/>
            <a:ext cx="4572000" cy="1391285"/>
          </a:xfrm>
          <a:custGeom>
            <a:avLst/>
            <a:gdLst/>
            <a:ahLst/>
            <a:cxnLst/>
            <a:rect l="l" t="t" r="r" b="b"/>
            <a:pathLst>
              <a:path w="4572000" h="1391285">
                <a:moveTo>
                  <a:pt x="0" y="1390903"/>
                </a:moveTo>
                <a:lnTo>
                  <a:pt x="4572000" y="1390903"/>
                </a:lnTo>
                <a:lnTo>
                  <a:pt x="4572000" y="0"/>
                </a:lnTo>
                <a:lnTo>
                  <a:pt x="0" y="0"/>
                </a:lnTo>
                <a:lnTo>
                  <a:pt x="0" y="1390903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499719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27695" y="5626100"/>
            <a:ext cx="13798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 op de groene vlag om te starten.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843161" y="5522976"/>
            <a:ext cx="469392" cy="3840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843161" y="5522976"/>
            <a:ext cx="469900" cy="384175"/>
          </a:xfrm>
          <a:custGeom>
            <a:avLst/>
            <a:gdLst/>
            <a:ahLst/>
            <a:cxnLst/>
            <a:rect l="l" t="t" r="r" b="b"/>
            <a:pathLst>
              <a:path w="469900" h="3841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07848"/>
                </a:lnTo>
                <a:lnTo>
                  <a:pt x="1190" y="351901"/>
                </a:lnTo>
                <a:lnTo>
                  <a:pt x="9525" y="374523"/>
                </a:lnTo>
                <a:lnTo>
                  <a:pt x="32146" y="382857"/>
                </a:lnTo>
                <a:lnTo>
                  <a:pt x="76200" y="384048"/>
                </a:lnTo>
                <a:lnTo>
                  <a:pt x="393192" y="384048"/>
                </a:lnTo>
                <a:lnTo>
                  <a:pt x="437245" y="382857"/>
                </a:lnTo>
                <a:lnTo>
                  <a:pt x="459867" y="374523"/>
                </a:lnTo>
                <a:lnTo>
                  <a:pt x="468201" y="351901"/>
                </a:lnTo>
                <a:lnTo>
                  <a:pt x="469392" y="307848"/>
                </a:lnTo>
                <a:lnTo>
                  <a:pt x="469392" y="76200"/>
                </a:lnTo>
                <a:lnTo>
                  <a:pt x="468201" y="32146"/>
                </a:lnTo>
                <a:lnTo>
                  <a:pt x="459867" y="9525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648204" y="5715000"/>
            <a:ext cx="238760" cy="0"/>
          </a:xfrm>
          <a:custGeom>
            <a:avLst/>
            <a:gdLst/>
            <a:ahLst/>
            <a:cxnLst/>
            <a:rect l="l" t="t" r="r" b="b"/>
            <a:pathLst>
              <a:path w="238760">
                <a:moveTo>
                  <a:pt x="0" y="0"/>
                </a:moveTo>
                <a:lnTo>
                  <a:pt x="2387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215900" y="252171"/>
            <a:ext cx="328930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dirty="0"/>
              <a:t>Begin een </a:t>
            </a:r>
            <a:r>
              <a:rPr lang="nl-NL" dirty="0" smtClean="0"/>
              <a:t>verhaal</a:t>
            </a:r>
            <a:br>
              <a:rPr lang="nl-NL" dirty="0" smtClean="0"/>
            </a:br>
            <a:r>
              <a:rPr lang="nl-NL" sz="900" dirty="0" err="1"/>
              <a:t>scratch.mit.edu</a:t>
            </a:r>
            <a:endParaRPr sz="900" dirty="0"/>
          </a:p>
        </p:txBody>
      </p:sp>
      <p:sp>
        <p:nvSpPr>
          <p:cNvPr id="27" name="object 27"/>
          <p:cNvSpPr/>
          <p:nvPr/>
        </p:nvSpPr>
        <p:spPr>
          <a:xfrm>
            <a:off x="1412125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412125" y="1566878"/>
            <a:ext cx="712457" cy="5355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412125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56829" y="4433760"/>
            <a:ext cx="209804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Typ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wat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je je sprite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wil laten zeggen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85886" y="2107082"/>
            <a:ext cx="761999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Witch House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5134" y="2100579"/>
            <a:ext cx="9906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achtergrond</a:t>
            </a:r>
            <a:r>
              <a:rPr lang="nl-NL" sz="900" b="1" spc="-3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73976" y="1605165"/>
            <a:ext cx="412394" cy="4123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73976" y="16051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611879" y="1549400"/>
            <a:ext cx="731520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631409" y="2107082"/>
            <a:ext cx="68580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Wizard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02112" y="3450602"/>
            <a:ext cx="503123" cy="5149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3400" y="3810000"/>
            <a:ext cx="457200" cy="897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solidFill>
                  <a:srgbClr val="636466"/>
                </a:solidFill>
                <a:latin typeface="Trebuchet MS"/>
                <a:cs typeface="Trebuchet MS"/>
              </a:rPr>
              <a:t>Wizard</a:t>
            </a:r>
            <a:endParaRPr sz="500" dirty="0">
              <a:latin typeface="Trebuchet MS"/>
              <a:cs typeface="Trebuchet MS"/>
            </a:endParaRPr>
          </a:p>
        </p:txBody>
      </p:sp>
      <p:pic>
        <p:nvPicPr>
          <p:cNvPr id="42" name="Afbeelding 41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 xmlns="">
                  <a14:imgLayer r:embed="rId11">
                    <a14:imgEffect>
                      <a14:backgroundRemoval t="521" b="96615" l="98" r="97363">
                        <a14:foregroundMark x1="16895" y1="68750" x2="70313" y2="68750"/>
                        <a14:foregroundMark x1="25000" y1="62500" x2="61133" y2="63542"/>
                        <a14:foregroundMark x1="75879" y1="68229" x2="83105" y2="731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3276600"/>
            <a:ext cx="3073400" cy="1152525"/>
          </a:xfrm>
          <a:prstGeom prst="rect">
            <a:avLst/>
          </a:prstGeom>
          <a:effectLst>
            <a:glow rad="50800">
              <a:schemeClr val="bg1"/>
            </a:glow>
          </a:effectLst>
        </p:spPr>
      </p:pic>
      <p:sp>
        <p:nvSpPr>
          <p:cNvPr id="41" name="object 41"/>
          <p:cNvSpPr/>
          <p:nvPr/>
        </p:nvSpPr>
        <p:spPr>
          <a:xfrm>
            <a:off x="1752409" y="4163821"/>
            <a:ext cx="0" cy="276860"/>
          </a:xfrm>
          <a:custGeom>
            <a:avLst/>
            <a:gdLst/>
            <a:ahLst/>
            <a:cxnLst/>
            <a:rect l="l" t="t" r="r" b="b"/>
            <a:pathLst>
              <a:path h="276860">
                <a:moveTo>
                  <a:pt x="0" y="276859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3" name="Tekstvak 42"/>
          <p:cNvSpPr txBox="1"/>
          <p:nvPr/>
        </p:nvSpPr>
        <p:spPr>
          <a:xfrm>
            <a:off x="0" y="911423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128FBF"/>
                </a:solidFill>
                <a:latin typeface="Trebuchet MS"/>
                <a:cs typeface="Trebuchet MS"/>
              </a:rPr>
              <a:t>BEGIN</a:t>
            </a:r>
            <a:endParaRPr lang="nl-NL" b="1" dirty="0">
              <a:solidFill>
                <a:srgbClr val="128FBF"/>
              </a:solidFill>
              <a:latin typeface="Trebuchet MS"/>
              <a:cs typeface="Trebuchet MS"/>
            </a:endParaRPr>
          </a:p>
        </p:txBody>
      </p:sp>
      <p:sp>
        <p:nvSpPr>
          <p:cNvPr id="44" name="Tekstvak 43"/>
          <p:cNvSpPr txBox="1"/>
          <p:nvPr/>
        </p:nvSpPr>
        <p:spPr>
          <a:xfrm>
            <a:off x="0" y="281642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818386"/>
                </a:solidFill>
                <a:latin typeface="Trebuchet MS"/>
                <a:cs typeface="Trebuchet MS"/>
              </a:rPr>
              <a:t>VOEG DEZE CODE TOE</a:t>
            </a:r>
            <a:endParaRPr lang="nl-NL" sz="1400" b="1" dirty="0">
              <a:solidFill>
                <a:srgbClr val="818386"/>
              </a:solidFill>
              <a:latin typeface="Trebuchet MS"/>
              <a:cs typeface="Trebuchet MS"/>
            </a:endParaRPr>
          </a:p>
        </p:txBody>
      </p:sp>
      <p:sp>
        <p:nvSpPr>
          <p:cNvPr id="45" name="Tekstvak 44"/>
          <p:cNvSpPr txBox="1"/>
          <p:nvPr/>
        </p:nvSpPr>
        <p:spPr>
          <a:xfrm>
            <a:off x="0" y="502622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5A9A70"/>
                </a:solidFill>
                <a:latin typeface="Trebuchet MS"/>
                <a:cs typeface="Trebuchet MS"/>
              </a:rPr>
              <a:t>PROBEER HET</a:t>
            </a:r>
            <a:endParaRPr lang="nl-NL" sz="1400" b="1" dirty="0">
              <a:solidFill>
                <a:srgbClr val="5A9A70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9966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74CC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74CC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65757" y="5890085"/>
            <a:ext cx="694902" cy="259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35580" y="5911977"/>
            <a:ext cx="100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45794" y="1864398"/>
            <a:ext cx="2280399" cy="1719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45794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7367A8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9600" y="1263650"/>
            <a:ext cx="3352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Laat twee sprites met elkaar praten.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45794" y="3725074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45794" y="372507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7367A8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43200" y="101394"/>
            <a:ext cx="1781302" cy="9911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0" y="355600"/>
            <a:ext cx="457199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2800" dirty="0"/>
              <a:t>Begin een gesprek</a:t>
            </a:r>
            <a:endParaRPr sz="2800" dirty="0"/>
          </a:p>
        </p:txBody>
      </p:sp>
      <p:sp>
        <p:nvSpPr>
          <p:cNvPr id="18" name="object 4"/>
          <p:cNvSpPr txBox="1"/>
          <p:nvPr/>
        </p:nvSpPr>
        <p:spPr>
          <a:xfrm>
            <a:off x="698500" y="5927725"/>
            <a:ext cx="10541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Maak een verhaal</a:t>
            </a:r>
            <a:endParaRPr sz="1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9966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43200" y="101394"/>
            <a:ext cx="1781302" cy="991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74CC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927100"/>
            <a:ext cx="4572000" cy="1543050"/>
          </a:xfrm>
          <a:custGeom>
            <a:avLst/>
            <a:gdLst/>
            <a:ahLst/>
            <a:cxnLst/>
            <a:rect l="l" t="t" r="r" b="b"/>
            <a:pathLst>
              <a:path w="4572000" h="1543050">
                <a:moveTo>
                  <a:pt x="0" y="1542694"/>
                </a:moveTo>
                <a:lnTo>
                  <a:pt x="4572000" y="1542694"/>
                </a:lnTo>
                <a:lnTo>
                  <a:pt x="4572000" y="0"/>
                </a:lnTo>
                <a:lnTo>
                  <a:pt x="0" y="0"/>
                </a:lnTo>
                <a:lnTo>
                  <a:pt x="0" y="154269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2469794"/>
            <a:ext cx="4572000" cy="2498725"/>
          </a:xfrm>
          <a:custGeom>
            <a:avLst/>
            <a:gdLst/>
            <a:ahLst/>
            <a:cxnLst/>
            <a:rect l="l" t="t" r="r" b="b"/>
            <a:pathLst>
              <a:path w="4572000" h="2498725">
                <a:moveTo>
                  <a:pt x="0" y="2498445"/>
                </a:moveTo>
                <a:lnTo>
                  <a:pt x="4572000" y="2498445"/>
                </a:lnTo>
                <a:lnTo>
                  <a:pt x="4572000" y="0"/>
                </a:lnTo>
                <a:lnTo>
                  <a:pt x="0" y="0"/>
                </a:lnTo>
                <a:lnTo>
                  <a:pt x="0" y="2498445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245709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33600" y="6159500"/>
            <a:ext cx="304800" cy="241300"/>
          </a:xfrm>
          <a:custGeom>
            <a:avLst/>
            <a:gdLst/>
            <a:ahLst/>
            <a:cxnLst/>
            <a:rect l="l" t="t" r="r" b="b"/>
            <a:pathLst>
              <a:path w="304800" h="2413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8835" y="241300"/>
                </a:lnTo>
                <a:lnTo>
                  <a:pt x="275964" y="241300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02546" y="6219259"/>
            <a:ext cx="621157" cy="181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4968240"/>
            <a:ext cx="4572000" cy="1432560"/>
          </a:xfrm>
          <a:custGeom>
            <a:avLst/>
            <a:gdLst/>
            <a:ahLst/>
            <a:cxnLst/>
            <a:rect l="l" t="t" r="r" b="b"/>
            <a:pathLst>
              <a:path w="4572000" h="1432560">
                <a:moveTo>
                  <a:pt x="0" y="1432560"/>
                </a:moveTo>
                <a:lnTo>
                  <a:pt x="4572000" y="1432560"/>
                </a:lnTo>
                <a:lnTo>
                  <a:pt x="4572000" y="0"/>
                </a:lnTo>
                <a:lnTo>
                  <a:pt x="0" y="0"/>
                </a:lnTo>
                <a:lnTo>
                  <a:pt x="0" y="143256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495554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12595" y="5389533"/>
            <a:ext cx="0" cy="762000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0"/>
                </a:moveTo>
                <a:lnTo>
                  <a:pt x="0" y="7614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00200" y="5008935"/>
            <a:ext cx="2819400" cy="6437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7660">
              <a:lnSpc>
                <a:spcPct val="100000"/>
              </a:lnSpc>
              <a:spcBef>
                <a:spcPts val="100"/>
              </a:spcBef>
            </a:pPr>
            <a:r>
              <a:rPr sz="1400" b="1" spc="-45" dirty="0" smtClean="0">
                <a:solidFill>
                  <a:srgbClr val="00A1CB"/>
                </a:solidFill>
                <a:latin typeface="Trebuchet MS"/>
                <a:cs typeface="Trebuchet MS"/>
              </a:rPr>
              <a:t>TIP</a:t>
            </a:r>
            <a:r>
              <a:rPr lang="nl-NL" sz="1400" b="1" spc="-45" dirty="0" smtClean="0">
                <a:solidFill>
                  <a:srgbClr val="00A1CB"/>
                </a:solidFill>
                <a:latin typeface="Trebuchet MS"/>
                <a:cs typeface="Trebuchet MS"/>
              </a:rPr>
              <a:t/>
            </a:r>
            <a:br>
              <a:rPr lang="nl-NL" sz="1400" b="1" spc="-45" dirty="0" smtClean="0">
                <a:solidFill>
                  <a:srgbClr val="00A1CB"/>
                </a:solidFill>
                <a:latin typeface="Trebuchet MS"/>
                <a:cs typeface="Trebuchet MS"/>
              </a:rPr>
            </a:b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Om de richting van een sprite te veranderen, klik je op het tabblad Uiterlijken en vervolgens op </a:t>
            </a:r>
            <a:r>
              <a:rPr lang="nl-NL" sz="900" b="1" dirty="0" smtClean="0">
                <a:solidFill>
                  <a:srgbClr val="636466"/>
                </a:solidFill>
                <a:latin typeface="Trebuchet MS"/>
                <a:cs typeface="Trebuchet MS"/>
              </a:rPr>
              <a:t>Links-rechts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omdraaien.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65771" y="5514275"/>
            <a:ext cx="611505" cy="205740"/>
          </a:xfrm>
          <a:custGeom>
            <a:avLst/>
            <a:gdLst/>
            <a:ahLst/>
            <a:cxnLst/>
            <a:rect l="l" t="t" r="r" b="b"/>
            <a:pathLst>
              <a:path w="611505" h="205739">
                <a:moveTo>
                  <a:pt x="610958" y="205219"/>
                </a:moveTo>
                <a:lnTo>
                  <a:pt x="610958" y="86791"/>
                </a:lnTo>
                <a:lnTo>
                  <a:pt x="604339" y="53220"/>
                </a:lnTo>
                <a:lnTo>
                  <a:pt x="586274" y="25746"/>
                </a:lnTo>
                <a:lnTo>
                  <a:pt x="559454" y="7096"/>
                </a:lnTo>
                <a:lnTo>
                  <a:pt x="5265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610958" y="205219"/>
                </a:lnTo>
                <a:close/>
              </a:path>
            </a:pathLst>
          </a:custGeom>
          <a:ln w="10477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2857" y="5395461"/>
            <a:ext cx="299732" cy="744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0127" y="5395461"/>
            <a:ext cx="299732" cy="7442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70050" y="5795429"/>
            <a:ext cx="3123184" cy="3220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4087" y="3988104"/>
            <a:ext cx="2263775" cy="0"/>
          </a:xfrm>
          <a:custGeom>
            <a:avLst/>
            <a:gdLst/>
            <a:ahLst/>
            <a:cxnLst/>
            <a:rect l="l" t="t" r="r" b="b"/>
            <a:pathLst>
              <a:path w="2263775">
                <a:moveTo>
                  <a:pt x="0" y="0"/>
                </a:moveTo>
                <a:lnTo>
                  <a:pt x="2263711" y="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13333" y="1452752"/>
            <a:ext cx="412390" cy="4123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13329" y="14527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230879" y="1444193"/>
            <a:ext cx="731520" cy="731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54375" y="2009776"/>
            <a:ext cx="68580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Elf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316479" y="1444193"/>
            <a:ext cx="731519" cy="731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336801" y="2001863"/>
            <a:ext cx="685799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Witch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02112" y="4148518"/>
            <a:ext cx="503123" cy="5149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7224" y="4533100"/>
            <a:ext cx="93980" cy="897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solidFill>
                  <a:srgbClr val="636466"/>
                </a:solidFill>
                <a:latin typeface="Trebuchet MS"/>
                <a:cs typeface="Trebuchet MS"/>
              </a:rPr>
              <a:t>Elf</a:t>
            </a:r>
            <a:endParaRPr sz="500" dirty="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02112" y="3272802"/>
            <a:ext cx="503123" cy="5149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23875" y="3657384"/>
            <a:ext cx="457200" cy="897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solidFill>
                  <a:srgbClr val="636466"/>
                </a:solidFill>
                <a:latin typeface="Trebuchet MS"/>
                <a:cs typeface="Trebuchet MS"/>
              </a:rPr>
              <a:t>Witch</a:t>
            </a:r>
            <a:endParaRPr sz="500" dirty="0"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034539" y="4668011"/>
            <a:ext cx="20320" cy="23495"/>
          </a:xfrm>
          <a:custGeom>
            <a:avLst/>
            <a:gdLst/>
            <a:ahLst/>
            <a:cxnLst/>
            <a:rect l="l" t="t" r="r" b="b"/>
            <a:pathLst>
              <a:path w="20319" h="23495">
                <a:moveTo>
                  <a:pt x="0" y="23075"/>
                </a:moveTo>
                <a:lnTo>
                  <a:pt x="20167" y="23075"/>
                </a:lnTo>
                <a:lnTo>
                  <a:pt x="20167" y="0"/>
                </a:lnTo>
                <a:lnTo>
                  <a:pt x="0" y="0"/>
                </a:lnTo>
                <a:lnTo>
                  <a:pt x="0" y="230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979420" y="3798239"/>
            <a:ext cx="1092835" cy="4621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Typ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wat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jij elke sprite wil laten zeggen.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286000" y="3566718"/>
            <a:ext cx="558799" cy="1157682"/>
          </a:xfrm>
          <a:custGeom>
            <a:avLst/>
            <a:gdLst/>
            <a:ahLst/>
            <a:cxnLst/>
            <a:rect l="l" t="t" r="r" b="b"/>
            <a:pathLst>
              <a:path w="175260" h="1066164">
                <a:moveTo>
                  <a:pt x="0" y="0"/>
                </a:moveTo>
                <a:lnTo>
                  <a:pt x="174752" y="0"/>
                </a:lnTo>
                <a:lnTo>
                  <a:pt x="174244" y="1065745"/>
                </a:lnTo>
                <a:lnTo>
                  <a:pt x="53848" y="1065745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848864" y="3988104"/>
            <a:ext cx="87630" cy="0"/>
          </a:xfrm>
          <a:custGeom>
            <a:avLst/>
            <a:gdLst/>
            <a:ahLst/>
            <a:cxnLst/>
            <a:rect l="l" t="t" r="r" b="b"/>
            <a:pathLst>
              <a:path w="87630">
                <a:moveTo>
                  <a:pt x="0" y="0"/>
                </a:moveTo>
                <a:lnTo>
                  <a:pt x="87376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005077" y="650443"/>
            <a:ext cx="345440" cy="167640"/>
          </a:xfrm>
          <a:custGeom>
            <a:avLst/>
            <a:gdLst/>
            <a:ahLst/>
            <a:cxnLst/>
            <a:rect l="l" t="t" r="r" b="b"/>
            <a:pathLst>
              <a:path w="345440" h="167640">
                <a:moveTo>
                  <a:pt x="0" y="167639"/>
                </a:moveTo>
                <a:lnTo>
                  <a:pt x="345185" y="167639"/>
                </a:lnTo>
                <a:lnTo>
                  <a:pt x="345185" y="0"/>
                </a:lnTo>
                <a:lnTo>
                  <a:pt x="0" y="0"/>
                </a:lnTo>
                <a:lnTo>
                  <a:pt x="0" y="167639"/>
                </a:lnTo>
                <a:close/>
              </a:path>
            </a:pathLst>
          </a:custGeom>
          <a:solidFill>
            <a:srgbClr val="9966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215900" y="206653"/>
            <a:ext cx="3670300" cy="566181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lang="nl-NL" dirty="0"/>
              <a:t>Begin een </a:t>
            </a:r>
            <a:r>
              <a:rPr lang="nl-NL" dirty="0" smtClean="0"/>
              <a:t>gesprek</a:t>
            </a:r>
            <a:r>
              <a:rPr lang="nl-NL" spc="95" dirty="0" smtClean="0"/>
              <a:t/>
            </a:r>
            <a:br>
              <a:rPr lang="nl-NL" spc="95" dirty="0" smtClean="0"/>
            </a:br>
            <a:r>
              <a:rPr sz="900" dirty="0" smtClean="0">
                <a:latin typeface="Trebuchet MS"/>
                <a:cs typeface="Trebuchet MS"/>
              </a:rPr>
              <a:t>scratch.mit.edu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75435" y="2787466"/>
            <a:ext cx="2821305" cy="41293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 op het icoontje van elke sprite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, </a:t>
            </a: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/>
            </a:r>
            <a:b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</a:b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en voeg dan de code toe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5" name="object 39"/>
          <p:cNvSpPr txBox="1"/>
          <p:nvPr/>
        </p:nvSpPr>
        <p:spPr>
          <a:xfrm>
            <a:off x="504825" y="1905000"/>
            <a:ext cx="1447800" cy="3180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twee sprites, bijvoorbeeld </a:t>
            </a:r>
            <a:r>
              <a:rPr lang="nl-NL" sz="900" b="1" dirty="0" smtClean="0">
                <a:solidFill>
                  <a:srgbClr val="636466"/>
                </a:solidFill>
                <a:latin typeface="Trebuchet MS"/>
                <a:cs typeface="Trebuchet MS"/>
              </a:rPr>
              <a:t>Heks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en </a:t>
            </a:r>
            <a:r>
              <a:rPr lang="nl-NL" sz="900" b="1" dirty="0" smtClean="0">
                <a:solidFill>
                  <a:srgbClr val="636466"/>
                </a:solidFill>
                <a:latin typeface="Trebuchet MS"/>
                <a:cs typeface="Trebuchet MS"/>
              </a:rPr>
              <a:t>Elf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pic>
        <p:nvPicPr>
          <p:cNvPr id="46" name="Afbeelding 45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 xmlns="">
                  <a14:imgLayer r:embed="rId13">
                    <a14:imgEffect>
                      <a14:backgroundRemoval t="5754" b="99008" l="1349" r="98444">
                        <a14:foregroundMark x1="17220" y1="49405" x2="69191" y2="49008"/>
                        <a14:foregroundMark x1="76660" y1="50794" x2="83195" y2="52976"/>
                        <a14:foregroundMark x1="20851" y1="74603" x2="27178" y2="781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3124199"/>
            <a:ext cx="1606550" cy="839939"/>
          </a:xfrm>
          <a:prstGeom prst="rect">
            <a:avLst/>
          </a:prstGeom>
          <a:effectLst>
            <a:glow rad="50800">
              <a:schemeClr val="bg1"/>
            </a:glow>
          </a:effectLst>
        </p:spPr>
      </p:pic>
      <p:pic>
        <p:nvPicPr>
          <p:cNvPr id="47" name="Afbeelding 46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 xmlns="">
                  <a14:imgLayer r:embed="rId15">
                    <a14:imgEffect>
                      <a14:backgroundRemoval t="2218" b="98185" l="0" r="96795">
                        <a14:foregroundMark x1="5256" y1="24395" x2="7308" y2="24395"/>
                        <a14:foregroundMark x1="22179" y1="24798" x2="24615" y2="24798"/>
                        <a14:foregroundMark x1="31923" y1="25605" x2="33077" y2="25605"/>
                        <a14:foregroundMark x1="48718" y1="25605" x2="50385" y2="25605"/>
                        <a14:foregroundMark x1="57436" y1="25605" x2="60000" y2="25605"/>
                        <a14:foregroundMark x1="64103" y1="26613" x2="65000" y2="26210"/>
                        <a14:foregroundMark x1="70000" y1="23992" x2="70897" y2="23387"/>
                        <a14:foregroundMark x1="75385" y1="23992" x2="77564" y2="24798"/>
                        <a14:foregroundMark x1="6667" y1="50806" x2="8718" y2="50806"/>
                        <a14:foregroundMark x1="24359" y1="45565" x2="31667" y2="47177"/>
                        <a14:foregroundMark x1="31667" y1="50806" x2="24103" y2="55242"/>
                        <a14:foregroundMark x1="42308" y1="48992" x2="43974" y2="48992"/>
                        <a14:foregroundMark x1="20385" y1="75403" x2="56923" y2="70161"/>
                        <a14:foregroundMark x1="58590" y1="74597" x2="21282" y2="79839"/>
                        <a14:foregroundMark x1="72308" y1="71976" x2="65897" y2="780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4038600"/>
            <a:ext cx="1418508" cy="902026"/>
          </a:xfrm>
          <a:prstGeom prst="rect">
            <a:avLst/>
          </a:prstGeom>
          <a:effectLst>
            <a:glow rad="50800">
              <a:schemeClr val="bg1"/>
            </a:glow>
          </a:effectLst>
        </p:spPr>
      </p:pic>
      <p:pic>
        <p:nvPicPr>
          <p:cNvPr id="48" name="Afbeelding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6576" y="5410201"/>
            <a:ext cx="836024" cy="304800"/>
          </a:xfrm>
          <a:prstGeom prst="rect">
            <a:avLst/>
          </a:prstGeom>
        </p:spPr>
      </p:pic>
      <p:pic>
        <p:nvPicPr>
          <p:cNvPr id="50" name="Afbeelding 4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47800" y="5791200"/>
            <a:ext cx="2819400" cy="304800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170057" y="5795436"/>
            <a:ext cx="3123565" cy="322580"/>
          </a:xfrm>
          <a:custGeom>
            <a:avLst/>
            <a:gdLst/>
            <a:ahLst/>
            <a:cxnLst/>
            <a:rect l="l" t="t" r="r" b="b"/>
            <a:pathLst>
              <a:path w="3123565" h="32257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245821"/>
                </a:lnTo>
                <a:lnTo>
                  <a:pt x="1190" y="289874"/>
                </a:lnTo>
                <a:lnTo>
                  <a:pt x="9525" y="312496"/>
                </a:lnTo>
                <a:lnTo>
                  <a:pt x="32146" y="320830"/>
                </a:lnTo>
                <a:lnTo>
                  <a:pt x="76200" y="322021"/>
                </a:lnTo>
                <a:lnTo>
                  <a:pt x="3046971" y="322021"/>
                </a:lnTo>
                <a:lnTo>
                  <a:pt x="3091024" y="320830"/>
                </a:lnTo>
                <a:lnTo>
                  <a:pt x="3113646" y="312496"/>
                </a:lnTo>
                <a:lnTo>
                  <a:pt x="3121980" y="289874"/>
                </a:lnTo>
                <a:lnTo>
                  <a:pt x="3123171" y="245821"/>
                </a:lnTo>
                <a:lnTo>
                  <a:pt x="3123171" y="76200"/>
                </a:lnTo>
                <a:lnTo>
                  <a:pt x="3121980" y="32146"/>
                </a:lnTo>
                <a:lnTo>
                  <a:pt x="3113646" y="9525"/>
                </a:lnTo>
                <a:lnTo>
                  <a:pt x="3091024" y="1190"/>
                </a:lnTo>
                <a:lnTo>
                  <a:pt x="3046971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962400" y="6019800"/>
            <a:ext cx="102565" cy="11433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9" name="object 19"/>
          <p:cNvSpPr/>
          <p:nvPr/>
        </p:nvSpPr>
        <p:spPr>
          <a:xfrm rot="16200000">
            <a:off x="3886200" y="5715000"/>
            <a:ext cx="228600" cy="7620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1" name="Tekstvak 50"/>
          <p:cNvSpPr txBox="1"/>
          <p:nvPr/>
        </p:nvSpPr>
        <p:spPr>
          <a:xfrm>
            <a:off x="0" y="911423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128FBF"/>
                </a:solidFill>
                <a:latin typeface="Trebuchet MS"/>
                <a:cs typeface="Trebuchet MS"/>
              </a:rPr>
              <a:t>BEGIN</a:t>
            </a:r>
            <a:endParaRPr lang="nl-NL" b="1" dirty="0">
              <a:solidFill>
                <a:srgbClr val="128FBF"/>
              </a:solidFill>
              <a:latin typeface="Trebuchet MS"/>
              <a:cs typeface="Trebuchet MS"/>
            </a:endParaRPr>
          </a:p>
        </p:txBody>
      </p:sp>
      <p:sp>
        <p:nvSpPr>
          <p:cNvPr id="52" name="Tekstvak 51"/>
          <p:cNvSpPr txBox="1"/>
          <p:nvPr/>
        </p:nvSpPr>
        <p:spPr>
          <a:xfrm>
            <a:off x="0" y="251460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818386"/>
                </a:solidFill>
                <a:latin typeface="Trebuchet MS"/>
                <a:cs typeface="Trebuchet MS"/>
              </a:rPr>
              <a:t>VOEG DEZE CODE TOE</a:t>
            </a:r>
            <a:endParaRPr lang="nl-NL" sz="1400" b="1" dirty="0">
              <a:solidFill>
                <a:srgbClr val="818386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9966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74CC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74CC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65757" y="5890085"/>
            <a:ext cx="694902" cy="259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35580" y="5911977"/>
            <a:ext cx="100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36650" y="1864398"/>
            <a:ext cx="2280399" cy="1719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36650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7367A8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9600" y="1219200"/>
            <a:ext cx="33528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Verander van de ene achtergrond naar een andere.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36662" y="3725074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36650" y="372507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7367A8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43200" y="101394"/>
            <a:ext cx="1781302" cy="9911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0" y="355600"/>
            <a:ext cx="4572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2800" dirty="0"/>
              <a:t>Wissel van </a:t>
            </a:r>
            <a:r>
              <a:rPr lang="nl-NL" sz="2800" dirty="0" smtClean="0"/>
              <a:t>achtergrond</a:t>
            </a:r>
            <a:endParaRPr sz="2800" dirty="0"/>
          </a:p>
        </p:txBody>
      </p:sp>
      <p:sp>
        <p:nvSpPr>
          <p:cNvPr id="18" name="object 4"/>
          <p:cNvSpPr txBox="1"/>
          <p:nvPr/>
        </p:nvSpPr>
        <p:spPr>
          <a:xfrm>
            <a:off x="698500" y="5927725"/>
            <a:ext cx="10541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Maak een verhaal</a:t>
            </a:r>
            <a:endParaRPr sz="1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9966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43200" y="101394"/>
            <a:ext cx="1781302" cy="991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1200" y="5942457"/>
            <a:ext cx="77152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85"/>
              </a:lnSpc>
            </a:pPr>
            <a:r>
              <a:rPr sz="1000" b="1" spc="-55" dirty="0">
                <a:solidFill>
                  <a:srgbClr val="FFFFFF"/>
                </a:solidFill>
                <a:latin typeface="Trebuchet MS"/>
                <a:cs typeface="Trebuchet MS"/>
              </a:rPr>
              <a:t>Create </a:t>
            </a:r>
            <a:r>
              <a:rPr sz="1000" b="1" spc="-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000" b="1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25" dirty="0">
                <a:solidFill>
                  <a:srgbClr val="FFFFFF"/>
                </a:solidFill>
                <a:latin typeface="Trebuchet MS"/>
                <a:cs typeface="Trebuchet MS"/>
              </a:rPr>
              <a:t>Story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657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927100"/>
            <a:ext cx="4572000" cy="2381885"/>
          </a:xfrm>
          <a:custGeom>
            <a:avLst/>
            <a:gdLst/>
            <a:ahLst/>
            <a:cxnLst/>
            <a:rect l="l" t="t" r="r" b="b"/>
            <a:pathLst>
              <a:path w="4572000" h="2381885">
                <a:moveTo>
                  <a:pt x="0" y="2381504"/>
                </a:moveTo>
                <a:lnTo>
                  <a:pt x="4572000" y="2381504"/>
                </a:lnTo>
                <a:lnTo>
                  <a:pt x="4572000" y="0"/>
                </a:lnTo>
                <a:lnTo>
                  <a:pt x="0" y="0"/>
                </a:lnTo>
                <a:lnTo>
                  <a:pt x="0" y="238150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308603"/>
            <a:ext cx="4572000" cy="2019935"/>
          </a:xfrm>
          <a:custGeom>
            <a:avLst/>
            <a:gdLst/>
            <a:ahLst/>
            <a:cxnLst/>
            <a:rect l="l" t="t" r="r" b="b"/>
            <a:pathLst>
              <a:path w="4572000" h="2019935">
                <a:moveTo>
                  <a:pt x="0" y="2019808"/>
                </a:moveTo>
                <a:lnTo>
                  <a:pt x="4572000" y="2019808"/>
                </a:lnTo>
                <a:lnTo>
                  <a:pt x="4572000" y="0"/>
                </a:lnTo>
                <a:lnTo>
                  <a:pt x="0" y="0"/>
                </a:lnTo>
                <a:lnTo>
                  <a:pt x="0" y="2019808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329590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5328411"/>
            <a:ext cx="4572000" cy="1072515"/>
          </a:xfrm>
          <a:custGeom>
            <a:avLst/>
            <a:gdLst/>
            <a:ahLst/>
            <a:cxnLst/>
            <a:rect l="l" t="t" r="r" b="b"/>
            <a:pathLst>
              <a:path w="4572000" h="1072514">
                <a:moveTo>
                  <a:pt x="0" y="1072388"/>
                </a:moveTo>
                <a:lnTo>
                  <a:pt x="4572000" y="1072388"/>
                </a:lnTo>
                <a:lnTo>
                  <a:pt x="4572000" y="0"/>
                </a:lnTo>
                <a:lnTo>
                  <a:pt x="0" y="0"/>
                </a:lnTo>
                <a:lnTo>
                  <a:pt x="0" y="1072388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5315711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28800" y="1414780"/>
            <a:ext cx="0" cy="1628775"/>
          </a:xfrm>
          <a:custGeom>
            <a:avLst/>
            <a:gdLst/>
            <a:ahLst/>
            <a:cxnLst/>
            <a:rect l="l" t="t" r="r" b="b"/>
            <a:pathLst>
              <a:path h="1628775">
                <a:moveTo>
                  <a:pt x="0" y="0"/>
                </a:moveTo>
                <a:lnTo>
                  <a:pt x="0" y="1628711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-152400" y="5792277"/>
            <a:ext cx="29718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7244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 op de groene vlag om te starten</a:t>
            </a:r>
            <a:r>
              <a:rPr lang="nl-NL" sz="900" b="1" spc="-35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20111" y="5701093"/>
            <a:ext cx="469392" cy="384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20111" y="5701085"/>
            <a:ext cx="469900" cy="384175"/>
          </a:xfrm>
          <a:custGeom>
            <a:avLst/>
            <a:gdLst/>
            <a:ahLst/>
            <a:cxnLst/>
            <a:rect l="l" t="t" r="r" b="b"/>
            <a:pathLst>
              <a:path w="469900" h="384175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07847"/>
                </a:lnTo>
                <a:lnTo>
                  <a:pt x="1190" y="351901"/>
                </a:lnTo>
                <a:lnTo>
                  <a:pt x="9525" y="374522"/>
                </a:lnTo>
                <a:lnTo>
                  <a:pt x="32146" y="382857"/>
                </a:lnTo>
                <a:lnTo>
                  <a:pt x="76200" y="384047"/>
                </a:lnTo>
                <a:lnTo>
                  <a:pt x="393192" y="384047"/>
                </a:lnTo>
                <a:lnTo>
                  <a:pt x="437245" y="382857"/>
                </a:lnTo>
                <a:lnTo>
                  <a:pt x="459867" y="374522"/>
                </a:lnTo>
                <a:lnTo>
                  <a:pt x="468201" y="351901"/>
                </a:lnTo>
                <a:lnTo>
                  <a:pt x="469392" y="307847"/>
                </a:lnTo>
                <a:lnTo>
                  <a:pt x="469392" y="76199"/>
                </a:lnTo>
                <a:lnTo>
                  <a:pt x="468201" y="32146"/>
                </a:lnTo>
                <a:lnTo>
                  <a:pt x="459867" y="9524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612453" y="5893110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215900" y="304800"/>
            <a:ext cx="41275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dirty="0"/>
              <a:t>Wissel van achtergrond</a:t>
            </a:r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2473325" y="1935479"/>
            <a:ext cx="1540269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tw</a:t>
            </a:r>
            <a:r>
              <a:rPr lang="nl-NL" sz="900" dirty="0" err="1" smtClean="0">
                <a:solidFill>
                  <a:srgbClr val="636466"/>
                </a:solidFill>
                <a:latin typeface="Trebuchet MS"/>
                <a:cs typeface="Trebuchet MS"/>
              </a:rPr>
              <a:t>ee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achtergronden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029076" y="1452752"/>
            <a:ext cx="412394" cy="4123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029076" y="14527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35985" y="2266518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335985" y="2266518"/>
            <a:ext cx="712457" cy="5333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35985" y="2266518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78148" y="2814663"/>
            <a:ext cx="429259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Mountain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421585" y="2266518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421585" y="2267839"/>
            <a:ext cx="712457" cy="5320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421585" y="2266518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06650" y="2814662"/>
            <a:ext cx="73686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Witch House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179320" y="3689350"/>
            <a:ext cx="24130" cy="26670"/>
          </a:xfrm>
          <a:custGeom>
            <a:avLst/>
            <a:gdLst/>
            <a:ahLst/>
            <a:cxnLst/>
            <a:rect l="l" t="t" r="r" b="b"/>
            <a:pathLst>
              <a:path w="24130" h="26670">
                <a:moveTo>
                  <a:pt x="0" y="26174"/>
                </a:moveTo>
                <a:lnTo>
                  <a:pt x="24130" y="26174"/>
                </a:lnTo>
                <a:lnTo>
                  <a:pt x="24130" y="0"/>
                </a:lnTo>
                <a:lnTo>
                  <a:pt x="0" y="0"/>
                </a:lnTo>
                <a:lnTo>
                  <a:pt x="0" y="261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63900" y="3962400"/>
            <a:ext cx="108585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d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e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achtergrond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waar je mee wil starten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263900" y="4631423"/>
            <a:ext cx="94615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de tweede achtergrond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005077" y="650443"/>
            <a:ext cx="345440" cy="167640"/>
          </a:xfrm>
          <a:custGeom>
            <a:avLst/>
            <a:gdLst/>
            <a:ahLst/>
            <a:cxnLst/>
            <a:rect l="l" t="t" r="r" b="b"/>
            <a:pathLst>
              <a:path w="345440" h="167640">
                <a:moveTo>
                  <a:pt x="0" y="167639"/>
                </a:moveTo>
                <a:lnTo>
                  <a:pt x="345185" y="167639"/>
                </a:lnTo>
                <a:lnTo>
                  <a:pt x="345185" y="0"/>
                </a:lnTo>
                <a:lnTo>
                  <a:pt x="0" y="0"/>
                </a:lnTo>
                <a:lnTo>
                  <a:pt x="0" y="167639"/>
                </a:lnTo>
                <a:close/>
              </a:path>
            </a:pathLst>
          </a:custGeom>
          <a:solidFill>
            <a:srgbClr val="9966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97909" y="3767518"/>
            <a:ext cx="503123" cy="5149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03023" y="4152100"/>
            <a:ext cx="93980" cy="897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solidFill>
                  <a:srgbClr val="636466"/>
                </a:solidFill>
                <a:latin typeface="Trebuchet MS"/>
                <a:cs typeface="Trebuchet MS"/>
              </a:rPr>
              <a:t>Elf</a:t>
            </a:r>
            <a:endParaRPr sz="500" dirty="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0831" y="1935479"/>
            <a:ext cx="9867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sprite</a:t>
            </a:r>
            <a:r>
              <a:rPr lang="nl-NL" sz="900" b="1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57733" y="1452752"/>
            <a:ext cx="412390" cy="4123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57729" y="14527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97909" y="2256993"/>
            <a:ext cx="731519" cy="7315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17525" y="2814663"/>
            <a:ext cx="68580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Elf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15900" y="687629"/>
            <a:ext cx="11557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FFFFFF"/>
                </a:solidFill>
                <a:latin typeface="Trebuchet MS"/>
                <a:cs typeface="Trebuchet MS"/>
              </a:rPr>
              <a:t>scratch.mit.edu</a:t>
            </a:r>
            <a:endParaRPr sz="900" dirty="0">
              <a:latin typeface="Trebuchet MS"/>
              <a:cs typeface="Trebuchet MS"/>
            </a:endParaRPr>
          </a:p>
        </p:txBody>
      </p:sp>
      <p:pic>
        <p:nvPicPr>
          <p:cNvPr id="47" name="Afbeelding 46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 xmlns="">
                  <a14:imgLayer r:embed="rId12">
                    <a14:imgEffect>
                      <a14:backgroundRemoval t="1563" b="93750" l="1335" r="92705">
                        <a14:foregroundMark x1="74021" y1="42756" x2="76335" y2="43466"/>
                        <a14:foregroundMark x1="18772" y1="58949" x2="25445" y2="620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600" y="3530419"/>
            <a:ext cx="2514600" cy="1574981"/>
          </a:xfrm>
          <a:prstGeom prst="rect">
            <a:avLst/>
          </a:prstGeom>
          <a:effectLst>
            <a:glow rad="50800">
              <a:schemeClr val="bg1"/>
            </a:glow>
          </a:effectLst>
        </p:spPr>
      </p:pic>
      <p:sp>
        <p:nvSpPr>
          <p:cNvPr id="36" name="object 36"/>
          <p:cNvSpPr/>
          <p:nvPr/>
        </p:nvSpPr>
        <p:spPr>
          <a:xfrm>
            <a:off x="2947695" y="4248518"/>
            <a:ext cx="302260" cy="0"/>
          </a:xfrm>
          <a:custGeom>
            <a:avLst/>
            <a:gdLst/>
            <a:ahLst/>
            <a:cxnLst/>
            <a:rect l="l" t="t" r="r" b="b"/>
            <a:pathLst>
              <a:path w="302260">
                <a:moveTo>
                  <a:pt x="0" y="0"/>
                </a:moveTo>
                <a:lnTo>
                  <a:pt x="3022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833395" y="4713541"/>
            <a:ext cx="416559" cy="0"/>
          </a:xfrm>
          <a:custGeom>
            <a:avLst/>
            <a:gdLst/>
            <a:ahLst/>
            <a:cxnLst/>
            <a:rect l="l" t="t" r="r" b="b"/>
            <a:pathLst>
              <a:path w="416560">
                <a:moveTo>
                  <a:pt x="0" y="0"/>
                </a:moveTo>
                <a:lnTo>
                  <a:pt x="416559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8" name="Tekstvak 47"/>
          <p:cNvSpPr txBox="1"/>
          <p:nvPr/>
        </p:nvSpPr>
        <p:spPr>
          <a:xfrm>
            <a:off x="0" y="911423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128FBF"/>
                </a:solidFill>
                <a:latin typeface="Trebuchet MS"/>
                <a:cs typeface="Trebuchet MS"/>
              </a:rPr>
              <a:t>BEGIN</a:t>
            </a:r>
            <a:endParaRPr lang="nl-NL" b="1" dirty="0">
              <a:solidFill>
                <a:srgbClr val="128FBF"/>
              </a:solidFill>
              <a:latin typeface="Trebuchet MS"/>
              <a:cs typeface="Trebuchet MS"/>
            </a:endParaRPr>
          </a:p>
        </p:txBody>
      </p:sp>
      <p:sp>
        <p:nvSpPr>
          <p:cNvPr id="49" name="Tekstvak 48"/>
          <p:cNvSpPr txBox="1"/>
          <p:nvPr/>
        </p:nvSpPr>
        <p:spPr>
          <a:xfrm>
            <a:off x="0" y="334982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818386"/>
                </a:solidFill>
                <a:latin typeface="Trebuchet MS"/>
                <a:cs typeface="Trebuchet MS"/>
              </a:rPr>
              <a:t>VOEG DEZE CODE TOE</a:t>
            </a:r>
            <a:endParaRPr lang="nl-NL" sz="1400" b="1" dirty="0">
              <a:solidFill>
                <a:srgbClr val="818386"/>
              </a:solidFill>
              <a:latin typeface="Trebuchet MS"/>
              <a:cs typeface="Trebuchet MS"/>
            </a:endParaRPr>
          </a:p>
        </p:txBody>
      </p:sp>
      <p:sp>
        <p:nvSpPr>
          <p:cNvPr id="50" name="Tekstvak 49"/>
          <p:cNvSpPr txBox="1"/>
          <p:nvPr/>
        </p:nvSpPr>
        <p:spPr>
          <a:xfrm>
            <a:off x="0" y="533102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5A9A70"/>
                </a:solidFill>
                <a:latin typeface="Trebuchet MS"/>
                <a:cs typeface="Trebuchet MS"/>
              </a:rPr>
              <a:t>PROBEER HET</a:t>
            </a:r>
            <a:endParaRPr lang="nl-NL" sz="1400" b="1" dirty="0">
              <a:solidFill>
                <a:srgbClr val="5A9A70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9966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74CC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774CC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65757" y="5890085"/>
            <a:ext cx="694902" cy="259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35580" y="5911977"/>
            <a:ext cx="100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600" y="1263650"/>
            <a:ext cx="3352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Maak je verhaal interactief.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5806" y="1864398"/>
            <a:ext cx="2280399" cy="1719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5794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7367A8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45806" y="3738397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45794" y="3738397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7367A8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83828" y="2957842"/>
            <a:ext cx="102565" cy="1143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383828" y="4818659"/>
            <a:ext cx="102565" cy="1143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43200" y="101394"/>
            <a:ext cx="1781302" cy="9911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50224" y="4527169"/>
            <a:ext cx="88392" cy="1409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58660" y="4527169"/>
            <a:ext cx="65130" cy="141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0" y="355600"/>
            <a:ext cx="4572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2800" dirty="0"/>
              <a:t>Klik op een sprite</a:t>
            </a:r>
            <a:endParaRPr sz="2800" dirty="0"/>
          </a:p>
        </p:txBody>
      </p:sp>
      <p:sp>
        <p:nvSpPr>
          <p:cNvPr id="22" name="object 4"/>
          <p:cNvSpPr txBox="1"/>
          <p:nvPr/>
        </p:nvSpPr>
        <p:spPr>
          <a:xfrm>
            <a:off x="698500" y="5927725"/>
            <a:ext cx="10541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Maak een verhaal</a:t>
            </a:r>
            <a:endParaRPr sz="1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</TotalTime>
  <Words>669</Words>
  <Application>Microsoft Office PowerPoint</Application>
  <PresentationFormat>Aangepast</PresentationFormat>
  <Paragraphs>179</Paragraphs>
  <Slides>20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1" baseType="lpstr">
      <vt:lpstr>Office Theme</vt:lpstr>
      <vt:lpstr>Maak een verhaal Kaarten</vt:lpstr>
      <vt:lpstr>Maak een verhaal Kaarten</vt:lpstr>
      <vt:lpstr>Begin een verhaal</vt:lpstr>
      <vt:lpstr>Begin een verhaal scratch.mit.edu</vt:lpstr>
      <vt:lpstr>Begin een gesprek</vt:lpstr>
      <vt:lpstr>Begin een gesprek scratch.mit.edu</vt:lpstr>
      <vt:lpstr>Wissel van achtergrond</vt:lpstr>
      <vt:lpstr>Wissel van achtergrond</vt:lpstr>
      <vt:lpstr>Klik op een sprite</vt:lpstr>
      <vt:lpstr>Klik op een sprite scratch.mit.edu</vt:lpstr>
      <vt:lpstr>Voeg je stem toe</vt:lpstr>
      <vt:lpstr>Voeg je stem toe</vt:lpstr>
      <vt:lpstr>Glijd naar een plek</vt:lpstr>
      <vt:lpstr>Glijd naar een plek</vt:lpstr>
      <vt:lpstr>Loop over het Speelveld</vt:lpstr>
      <vt:lpstr>Loop over het Speelveld</vt:lpstr>
      <vt:lpstr>Reageer op een sprite</vt:lpstr>
      <vt:lpstr>Reageer op een sprite</vt:lpstr>
      <vt:lpstr>Voeg een scène toe</vt:lpstr>
      <vt:lpstr>Voeg een scène toe scratch.mit.edu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Maak een verhaal Kaarten</dc:title>
  <dc:creator>Hans</dc:creator>
  <cp:lastModifiedBy>Hans de Jong</cp:lastModifiedBy>
  <cp:revision>31</cp:revision>
  <dcterms:created xsi:type="dcterms:W3CDTF">2018-12-08T19:10:40Z</dcterms:created>
  <dcterms:modified xsi:type="dcterms:W3CDTF">2019-01-19T20:45:00Z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2018-12-03T00:00:00Z</vt:filetime>
  </property>
  <property fmtid="{D5CDD505-2E9C-101B-9397-08002B2CF9AE}" pid="3" name="Creator">
    <vt:lpwstr>Adobe InDesign CC 13.1 (Macintosh)</vt:lpwstr>
  </property>
  <property fmtid="{D5CDD505-2E9C-101B-9397-08002B2CF9AE}" pid="4" name="LastSaved">
    <vt:filetime>2018-12-08T00:00:00Z</vt:filetime>
  </property>
</Properties>
</file>